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43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A53AA-EE0D-4CC1-8475-D8ED845B85EE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3508-CB1A-415B-A568-AFEEB9196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361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93226-84B5-4BE9-8F63-4B03F0ED5379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8BBC-87B0-40DE-AB2C-3755A0820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56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7BF51-A581-4130-ADFC-00801D4752C2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27D58-391B-42CA-A9EA-29E28BDFE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546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0EC53-4B7F-4A77-8BE0-05BD495AEE05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51191-35C4-43A5-A3F2-475A41674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0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8F2B9-3290-46C1-9468-D7D32113FD6B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BA32E-005E-4DAD-89D3-2258D1A25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1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61139-D254-402D-BA61-867AA80EF36C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417F9-4751-4CC0-AC1D-E3D5E49C3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908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13877-8334-4FCF-9916-17387121C754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ED32B-02D1-44B9-8A80-63C884898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238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52B51-E325-428D-8507-557B222DD938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D5FCA-9693-4F95-B5C8-51D957172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72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4D0AA-68D0-4107-9A19-2E3DE601FDAD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2B23C-BC78-4B7B-8650-1A2B619E4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0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EFC1-C12D-4465-AFB0-7EAD4F164E75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4EE2A-6438-44AA-87D9-19DA0DAEB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619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10C5-F76C-4A94-B217-54C12069F520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731A0-A521-4C11-BFB5-669991B9C3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860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4CABD6-A401-414E-B49B-61D22F5F44C1}" type="datetimeFigureOut">
              <a:rPr lang="ru-RU"/>
              <a:pPr>
                <a:defRPr/>
              </a:pPr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7BE0AC-54FC-411F-8816-B0C4E9919E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3;&#1072;&#1090;&#1072;&#1096;&#1072;.SCOOL-A0C6610B8\&#1056;&#1072;&#1073;&#1086;&#1095;&#1080;&#1081;%20&#1089;&#1090;&#1086;&#1083;\&#1072;&#1085;&#1075;&#1077;&#1083;&#1099;%20&#1095;&#1072;&#1089;&#1090;&#1100;%202%20.wmv" TargetMode="External"/><Relationship Id="rId5" Type="http://schemas.openxmlformats.org/officeDocument/2006/relationships/slide" Target="slide15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0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latoriza.ru/uploads/items/big/01-2131.jpg" TargetMode="Externa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29000" y="642938"/>
            <a:ext cx="45720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i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Евангелие – книга о Спасителе и спасении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43313" y="5500688"/>
            <a:ext cx="4572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Учитель начальных классов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МОУ «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Красногороденская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ООШ»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Закутская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Н.Д.</a:t>
            </a:r>
            <a:endParaRPr lang="ru-RU" i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714625"/>
            <a:ext cx="2500313" cy="3748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i="1" dirty="0"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Основы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i="1" dirty="0"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православной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i="1" dirty="0"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культуры</a:t>
            </a:r>
            <a:br>
              <a:rPr lang="ru-RU" sz="3600" b="1" i="1" dirty="0"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3600" b="1" i="1" dirty="0">
              <a:solidFill>
                <a:srgbClr val="66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b="1" i="1" dirty="0"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 класс</a:t>
            </a:r>
            <a:br>
              <a:rPr lang="ru-RU" sz="3600" b="1" i="1" dirty="0"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i="1" dirty="0">
                <a:solidFill>
                  <a:srgbClr val="66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урок №5</a:t>
            </a:r>
            <a:endParaRPr lang="ru-RU" sz="3600" dirty="0">
              <a:solidFill>
                <a:srgbClr val="66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3" y="285750"/>
            <a:ext cx="4643437" cy="657225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Матерь  спасителя христиане называют Пресвятой Богородицей, Царицею Небесной,  Богоматерью, Пресвятой Девой Марией или Пречистой Девой.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Имя Мария означает «госпожа»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www.xpampx.ru/system/files/upload__2009_04_06__17-36-38__d4b61__.jpg"/>
          <p:cNvPicPr/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0" y="0"/>
            <a:ext cx="492919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terramariana.org/wp-content/uploads/2011/07/Serdce-Marii.jpg"/>
          <p:cNvPicPr/>
          <p:nvPr/>
        </p:nvPicPr>
        <p:blipFill>
          <a:blip r:embed="rId3">
            <a:lum bright="-10000"/>
            <a:extLst/>
          </a:blip>
          <a:srcRect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Мария родилась в далёком городе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Назарете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который находится в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Палестине.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Рисунок 3" descr="http://www.sinai-travel.ru/images/202657_62s.jpg"/>
          <p:cNvPicPr/>
          <p:nvPr/>
        </p:nvPicPr>
        <p:blipFill>
          <a:blip r:embed="rId2">
            <a:lum contrast="30000"/>
            <a:extLst/>
          </a:blip>
          <a:srcRect/>
          <a:stretch>
            <a:fillRect/>
          </a:stretch>
        </p:blipFill>
        <p:spPr bwMode="auto">
          <a:xfrm>
            <a:off x="714348" y="2071678"/>
            <a:ext cx="7786742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7168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Родителей Марии звали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Иоаким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Анна. Они не переставали молить бога и дали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обет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(обещание) посвятить его Господу.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Рисунок 3" descr="http://iliya-monastery.org/blog/wp-content/uploads/2010/09/iakim_anna011.jpg"/>
          <p:cNvPicPr/>
          <p:nvPr/>
        </p:nvPicPr>
        <p:blipFill>
          <a:blip r:embed="rId2">
            <a:lum bright="-10000"/>
            <a:extLst/>
          </a:blip>
          <a:srcRect/>
          <a:stretch>
            <a:fillRect/>
          </a:stretch>
        </p:blipFill>
        <p:spPr bwMode="auto">
          <a:xfrm>
            <a:off x="2643174" y="1857364"/>
            <a:ext cx="3500462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357688" y="500063"/>
            <a:ext cx="4786312" cy="6357937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Ангел явился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Иоакиму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пустыне и сообщил ему: «Бог милостиво принял молитвы твои; жена твоя родит Дочь, о Которой все будут радоваться. Иди в Иерусалим и там, у Золотых ворот, ты встретишь жену свою, которой возвещено то же самое»</a:t>
            </a:r>
          </a:p>
        </p:txBody>
      </p:sp>
      <p:pic>
        <p:nvPicPr>
          <p:cNvPr id="4" name="Рисунок 3" descr="glitter"/>
          <p:cNvPicPr/>
          <p:nvPr/>
        </p:nvPicPr>
        <p:blipFill>
          <a:blip r:embed="rId2">
            <a:lum bright="-10000"/>
            <a:extLst/>
          </a:blip>
          <a:srcRect/>
          <a:stretch>
            <a:fillRect/>
          </a:stretch>
        </p:blipFill>
        <p:spPr bwMode="auto">
          <a:xfrm>
            <a:off x="0" y="0"/>
            <a:ext cx="47863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Рисунок 3" descr="glit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ангелы часть 2 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900" y="0"/>
            <a:ext cx="9144000" cy="6858000"/>
          </a:xfrm>
        </p:spPr>
      </p:pic>
      <p:sp>
        <p:nvSpPr>
          <p:cNvPr id="6" name="Управляющая кнопка: далее 5">
            <a:hlinkClick r:id="rId5" action="ppaction://hlinksldjump" highlightClick="1"/>
          </p:cNvPr>
          <p:cNvSpPr/>
          <p:nvPr/>
        </p:nvSpPr>
        <p:spPr>
          <a:xfrm>
            <a:off x="7858125" y="6215063"/>
            <a:ext cx="500063" cy="64293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29313" y="500063"/>
            <a:ext cx="3214687" cy="6357937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Рождество (день рождения) Пресвятой Богородицы отмечается 21 сентября. Это один из самых главных Православных праздников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www.pravenc.ru/data/965/455/1234/1i200.jpg"/>
          <p:cNvPicPr/>
          <p:nvPr/>
        </p:nvPicPr>
        <p:blipFill>
          <a:blip r:embed="rId2">
            <a:lum bright="-10000"/>
            <a:extLst/>
          </a:blip>
          <a:srcRect/>
          <a:stretch>
            <a:fillRect/>
          </a:stretch>
        </p:blipFill>
        <p:spPr bwMode="auto">
          <a:xfrm>
            <a:off x="0" y="0"/>
            <a:ext cx="628651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Здесь, в Иерусалиме, главном городе, где был построен единственный в то время на земле храм в честь Бога, воспитывалась Мария.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Рисунок 3" descr="http://www.rigascelojumi.lv/pic/jerusalem.jpg"/>
          <p:cNvPicPr/>
          <p:nvPr/>
        </p:nvPicPr>
        <p:blipFill>
          <a:blip r:embed="rId2">
            <a:lum bright="-10000"/>
            <a:extLst/>
          </a:blip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642938"/>
            <a:ext cx="3757612" cy="4525962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dirty="0" smtClean="0"/>
              <a:t>   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Назарете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Мария родилась, здесь везде есть святые места, связанные с Пречистой Девой.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foto.mail.ru/mail/pahomtata/_myphoto/i-201.jpg"/>
          <p:cNvPicPr/>
          <p:nvPr/>
        </p:nvPicPr>
        <p:blipFill>
          <a:blip r:embed="rId2">
            <a:lum bright="-10000"/>
            <a:extLst/>
          </a:blip>
          <a:srcRect/>
          <a:stretch>
            <a:fillRect/>
          </a:stretch>
        </p:blipFill>
        <p:spPr bwMode="auto">
          <a:xfrm>
            <a:off x="4214778" y="0"/>
            <a:ext cx="49292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Рисунок 3" descr="glitter"/>
          <p:cNvPicPr/>
          <p:nvPr/>
        </p:nvPicPr>
        <p:blipFill>
          <a:blip r:embed="rId2">
            <a:lum bright="-10000"/>
            <a:extLst/>
          </a:blip>
          <a:srcRect/>
          <a:stretch>
            <a:fillRect/>
          </a:stretch>
        </p:blipFill>
        <p:spPr bwMode="auto">
          <a:xfrm>
            <a:off x="2000232" y="0"/>
            <a:ext cx="5286412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glitter"/>
          <p:cNvPicPr>
            <a:picLocks noChangeAspect="1" noChangeArrowheads="1"/>
          </p:cNvPicPr>
          <p:nvPr/>
        </p:nvPicPr>
        <p:blipFill>
          <a:blip r:embed="rId3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glitter"/>
          <p:cNvPicPr>
            <a:picLocks noChangeAspect="1" noChangeArrowheads="1"/>
          </p:cNvPicPr>
          <p:nvPr/>
        </p:nvPicPr>
        <p:blipFill>
          <a:blip r:embed="rId4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0"/>
            <a:ext cx="50720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glitter"/>
          <p:cNvPicPr>
            <a:picLocks noChangeAspect="1" noChangeArrowheads="1"/>
          </p:cNvPicPr>
          <p:nvPr/>
        </p:nvPicPr>
        <p:blipFill>
          <a:blip r:embed="rId5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glitter"/>
          <p:cNvPicPr>
            <a:picLocks noChangeAspect="1" noChangeArrowheads="1"/>
          </p:cNvPicPr>
          <p:nvPr/>
        </p:nvPicPr>
        <p:blipFill>
          <a:blip r:embed="rId6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glitter"/>
          <p:cNvPicPr>
            <a:picLocks noChangeAspect="1" noChangeArrowheads="1"/>
          </p:cNvPicPr>
          <p:nvPr/>
        </p:nvPicPr>
        <p:blipFill>
          <a:blip r:embed="rId7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glitter"/>
          <p:cNvPicPr>
            <a:picLocks noChangeAspect="1" noChangeArrowheads="1"/>
          </p:cNvPicPr>
          <p:nvPr/>
        </p:nvPicPr>
        <p:blipFill>
          <a:blip r:embed="rId8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glitter"/>
          <p:cNvPicPr>
            <a:picLocks noChangeAspect="1" noChangeArrowheads="1"/>
          </p:cNvPicPr>
          <p:nvPr/>
        </p:nvPicPr>
        <p:blipFill>
          <a:blip r:embed="rId9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glitt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грех?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зло?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4" descr="C:\Documents and Settings\Наташа.SCOOL-A0C6610B8\Мои документы\Мои рисунки\флэш-рисунки\вино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-357188"/>
            <a:ext cx="25177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Documents and Settings\Наташа.SCOOL-A0C6610B8\Мои документы\Мои рисунки\флэш-рисунки\курение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63"/>
            <a:ext cx="18288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C:\Documents and Settings\Наташа.SCOOL-A0C6610B8\Мои документы\Мои рисунки\флэш-рисунки\флеш рисунки\медведь амбал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357438"/>
            <a:ext cx="1749425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C:\Documents and Settings\Наташа.SCOOL-A0C6610B8\Мои документы\Мои рисунки\флэш-рисунки\флеш рисунки\морковка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57438"/>
            <a:ext cx="1538288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C:\Documents and Settings\Наташа.SCOOL-A0C6610B8\Мои документы\Мои рисунки\флэш-рисунки\флеш рисунки\охотник пугает зайца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214563"/>
            <a:ext cx="31051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C:\Documents and Settings\Наташа.SCOOL-A0C6610B8\Мои документы\Мои рисунки\флэш-рисунки\флеш рисунки\спящий мышонок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5451475"/>
            <a:ext cx="2033587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C:\Documents and Settings\Наташа.SCOOL-A0C6610B8\Мои документы\Мои рисунки\новейшие анимашки\имениннник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476750"/>
            <a:ext cx="214312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 descr="C:\Documents and Settings\Наташа.SCOOL-A0C6610B8\Мои документы\Мои рисунки\новейшие анимашки\АНИМАШКи 3\ucos56f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4714875"/>
            <a:ext cx="19240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813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Адам и Ева были изгнаны из Рая. Почему?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1670" y="573344"/>
            <a:ext cx="4786346" cy="6282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3" y="285750"/>
            <a:ext cx="9186863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Творец через своих избранников –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пророков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обещал спасение, послав Спасителя – своего Сына.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3653" y="1643050"/>
            <a:ext cx="5531007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Тысячи лет люди ждали Спасителя мира, и Божие обещание исполнилось – родился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Иисус Христос.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произошло…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8860" y="1644890"/>
            <a:ext cx="4110042" cy="5211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1311" y="1714488"/>
            <a:ext cx="3916059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7422" y="1643523"/>
            <a:ext cx="4411670" cy="5214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9" y="0"/>
            <a:ext cx="913542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8" y="1785926"/>
            <a:ext cx="3708107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43306" y="1858320"/>
            <a:ext cx="5500694" cy="4998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kievlavra.ru/txt/img/6zoloto173b.jpg"/>
          <p:cNvPicPr/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0" y="1785926"/>
            <a:ext cx="9144000" cy="507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" y="1714488"/>
            <a:ext cx="4784449" cy="5143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228" y="1714488"/>
            <a:ext cx="4498982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1450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Евангелие – книга о жизни </a:t>
            </a:r>
            <a:b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Иисуса Христа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28625"/>
            <a:ext cx="9144000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Слово  «Евангелие» в переводе с греческого языка означает «Благая весть» – значит радостная, добрая весть о Спасителе и спасении человечества.</a:t>
            </a:r>
            <a:endParaRPr lang="ru-RU" sz="600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0"/>
            <a:ext cx="4500562" cy="685800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Евангелие рассказывает о том, что Иисус Христос не был обыкновенным человеком: он был Богочеловеком, то есть обладал природой Божественной и человеческой одновременно.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glitter"/>
          <p:cNvPicPr/>
          <p:nvPr/>
        </p:nvPicPr>
        <p:blipFill>
          <a:blip r:embed="rId2">
            <a:lum bright="-10000"/>
            <a:extLst/>
          </a:blip>
          <a:srcRect/>
          <a:stretch>
            <a:fillRect/>
          </a:stretch>
        </p:blipFill>
        <p:spPr bwMode="auto">
          <a:xfrm>
            <a:off x="0" y="0"/>
            <a:ext cx="492919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86250" cy="6858000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/>
              <a:t>   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Христос воплотился от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Духа Святого 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Девы Марии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поэтому Он –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Сын Божий и Сын Человеческий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ynical.org/images/stories/prazniki/vvedenie3.jpg"/>
          <p:cNvPicPr/>
          <p:nvPr/>
        </p:nvPicPr>
        <p:blipFill>
          <a:blip r:embed="rId2">
            <a:lum bright="-20000"/>
            <a:extLst/>
          </a:blip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318</Words>
  <Application>Microsoft Office PowerPoint</Application>
  <PresentationFormat>Экран (4:3)</PresentationFormat>
  <Paragraphs>24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Что такое грех? Что такое зло?</vt:lpstr>
      <vt:lpstr>Адам и Ева были изгнаны из Рая. Почему?</vt:lpstr>
      <vt:lpstr>Но Творец через своих избранников – пророков обещал спасение, послав Спасителя – своего Сына.</vt:lpstr>
      <vt:lpstr>Тысячи лет люди ждали Спасителя мира, и Божие обещание исполнилось – родился Иисус Христос. Это произошло…</vt:lpstr>
      <vt:lpstr>Евангелие – книга о жизни  Иисуса Христа</vt:lpstr>
      <vt:lpstr>Презентация PowerPoint</vt:lpstr>
      <vt:lpstr>Презентация PowerPoint</vt:lpstr>
      <vt:lpstr>Презентация PowerPoint</vt:lpstr>
      <vt:lpstr>Презентация PowerPoint</vt:lpstr>
      <vt:lpstr>Мария родилась в далёком городе Назарете, который находится в Палестине.</vt:lpstr>
      <vt:lpstr>Родителей Марии звали Иоаким и Анна. Они не переставали молить бога и дали обет (обещание) посвятить его Господу.</vt:lpstr>
      <vt:lpstr>Презентация PowerPoint</vt:lpstr>
      <vt:lpstr>Презентация PowerPoint</vt:lpstr>
      <vt:lpstr>Презентация PowerPoint</vt:lpstr>
      <vt:lpstr>Здесь, в Иерусалиме, главном городе, где был построен единственный в то время на земле храм в честь Бога, воспитывалась Мария.</vt:lpstr>
      <vt:lpstr>Презентация PowerPoint</vt:lpstr>
      <vt:lpstr>Презентация PowerPoint</vt:lpstr>
    </vt:vector>
  </TitlesOfParts>
  <Company>Scool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</dc:creator>
  <cp:lastModifiedBy>Дмитрий</cp:lastModifiedBy>
  <cp:revision>14</cp:revision>
  <dcterms:created xsi:type="dcterms:W3CDTF">2011-10-04T15:27:58Z</dcterms:created>
  <dcterms:modified xsi:type="dcterms:W3CDTF">2013-06-09T12:12:47Z</dcterms:modified>
</cp:coreProperties>
</file>