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950" y="-24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8F6D64-D912-4754-A536-D1FCF0F16BE6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16C404-09B9-4BC3-9402-A478F6FCB5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924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Есть очень важный для людей вопрос о том, как появилось зло в мире и можно ли от него защититься, спастись.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5256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же это могло случиться? Прежде чем сотворить человека, Господь сотворил мир невидимый, мир бестелесных духов – ангелов. Лучшим среди них был ангел Денница. Видя свою красоту, силу и совершенство, Денница возгордился. Он забыл, что все, что он имеет – дар Божий, он поднял мятеж против Бога и увлек за собой часть ангелов. Тогда он был свержен с небес вместе с ангелами – изменниками.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320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Падший Денница лишился красоты и стал называться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диаволом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Это слово значит «клеветник», «лжец». Его также называют сатаной, что значит «противник». Он стал предводителем остальных падших ангелов, которые сделались безобразными демонами (или бесами).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0635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Диавол завидовал блаженству и славе первых людей. В образе змея-искусителя он появился перед Евой и убедил ее, что, вкусив плодов с дерева познания добра и зла, люди сами станут Богами.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0614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Ева и Адаму дала плоды. Так они нарушили заповедь и скрылись от Бога в чаще деревьев, надеясь, что Он не узнает о нарушении заповеди.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2541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 был совершен первый грех и произошло грехопадение людей. Почему это падение? Восхождение души сравнивают с хорошими, добрыми поступками, с исполнение заповедей Творца. Нарушая заповеди, человек никогда не достигнет того блага, к которому он стремиться.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7546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Когда человек исполняет заповеди, он не прячется от Бога, а стремится к общению с Ним и, как по лестнице, поднимается к Творцу. Грех уводит человека с пути, происходит падение.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3580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После грехопадения Адам и Ева были изгнаны из рая. Первородный грех изменил природу человека, исказил в нем образ Божий, хотя не совсем уничтожил его.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7048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Вместе с человеком изменилось и все творение. Страх и смерть вошли в мир. Лишившись общения с Богом, люди не смогли противостоять злу.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0330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Зависимость человека от греха именуется рабством греху. Ослушавшись Творца, первые люди сделали свой выбор в пользу смерти. Они стали смертными.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2170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Однако душа человека остается бессмертной. Она может вернуться в рай, но может оказаться в аду.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501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Некоторые считают, что зло в мире было всегда и будет всегда. Зло, по их мнению, естественно в мире людей и природы. Это может быть ураган, злой человек, укус опасного животного – в каждом случае разное.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1772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Ад – это место вечных мучений для грешников. Бог никого не приводит к Себе насильно. Пока люди живут на земле, у них есть выбор.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8327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Поэтому смысл человеческой жизни православные христиане видят в избавлении от грехов – спасении души, восстановлении общения с Богом.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529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Библия же утверждает, во-первых, что зло было не всегда.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340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Во-вторых, Библия указывает на причину возникновения зла в мире. Эта причина – грех. Что такое грех? Это нарушение человеком Божиих заповедей (повелений). А проявления греха могут быть разными: обман, воровство, убийство. Даже природные бедствия – это причина человеческих грехов.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9614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В-третьих, в Библии говорится, что от зла можно спастись.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846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В-четвертых, указывается путь спасения.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1004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Бог, сотворив, Адама и Еву поселил их в раю, где жизнь была исполнена радости и блаженства. Здесь обитало много животных, но они питались только растениями и были послушны человеку.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489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 главное счастье было в общении с Богом. Люди могли Его видеть и говорить с Ним. Выше этой радости для людей нет. Это общение было возможно потому, что люди имели чистоту внутреннего мира – безукоризненную совесть, чистые сердце и ум.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0691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 счастье было разрушено тем, что Адам и Ева ослушались Бога. Господь разрешил в раю людям есть любые плоды, но только не от древа познания добра и зла. Господь предупредил: «Ибо в день, в который ты вкусишь от него, смертью умрешь». Но люди наделены свободной волей и у них было право выбора: ослушаться или слушаться. Они нарушили наказ Бога.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6C404-09B9-4BC3-9402-A478F6FCB5F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560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rgbClr val="00800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0" y="64928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22AF09C3-9632-48EB-9404-1E467F019FF7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96C1C8-6974-42E3-B7E0-EDDE54FA7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78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AF09C3-9632-48EB-9404-1E467F019FF7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96C1C8-6974-42E3-B7E0-EDDE54FA7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48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AF09C3-9632-48EB-9404-1E467F019FF7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96C1C8-6974-42E3-B7E0-EDDE54FA7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27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AF09C3-9632-48EB-9404-1E467F019FF7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96C1C8-6974-42E3-B7E0-EDDE54FA7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56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AF09C3-9632-48EB-9404-1E467F019FF7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96C1C8-6974-42E3-B7E0-EDDE54FA7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39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AF09C3-9632-48EB-9404-1E467F019FF7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96C1C8-6974-42E3-B7E0-EDDE54FA7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32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AF09C3-9632-48EB-9404-1E467F019FF7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96C1C8-6974-42E3-B7E0-EDDE54FA7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22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AF09C3-9632-48EB-9404-1E467F019FF7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96C1C8-6974-42E3-B7E0-EDDE54FA7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26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AF09C3-9632-48EB-9404-1E467F019FF7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96C1C8-6974-42E3-B7E0-EDDE54FA7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12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AF09C3-9632-48EB-9404-1E467F019FF7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96C1C8-6974-42E3-B7E0-EDDE54FA7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07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AF09C3-9632-48EB-9404-1E467F019FF7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96C1C8-6974-42E3-B7E0-EDDE54FA7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82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22AF09C3-9632-48EB-9404-1E467F019FF7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3B96C1C8-6974-42E3-B7E0-EDDE54FA76C9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 descr="fon_104_small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5720" y="214290"/>
            <a:ext cx="8643998" cy="6471540"/>
          </a:xfrm>
          <a:prstGeom prst="rect">
            <a:avLst/>
          </a:prstGeom>
          <a:ln w="76200">
            <a:solidFill>
              <a:srgbClr val="0099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1032" name="Рисунок 10" descr="floral-corner-6647164.jpg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14813"/>
            <a:ext cx="2814638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Рисунок 11" descr="floral-corner-6647164.jpg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06650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Рисунок 12" descr="floral-corner-6647164.jpg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4286250"/>
            <a:ext cx="2865437" cy="259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Рисунок 13" descr="floral-corner-6647164.jp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0"/>
            <a:ext cx="2428875" cy="254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204864"/>
            <a:ext cx="7772400" cy="1470025"/>
          </a:xfrm>
        </p:spPr>
        <p:txBody>
          <a:bodyPr/>
          <a:lstStyle/>
          <a:p>
            <a:r>
              <a:rPr lang="ru-RU" sz="6000" b="1" dirty="0" smtClean="0">
                <a:solidFill>
                  <a:srgbClr val="0066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mpir Deco" panose="02000400000000000000" pitchFamily="2" charset="0"/>
              </a:rPr>
              <a:t>Добро и зло в человеческом обществе и в мире природы</a:t>
            </a:r>
            <a:endParaRPr lang="ru-RU" sz="6000" b="1" dirty="0">
              <a:solidFill>
                <a:srgbClr val="0066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mpir Deco" panose="02000400000000000000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5517232"/>
            <a:ext cx="6400800" cy="1340768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Урок ОПК №4</a:t>
            </a:r>
          </a:p>
          <a:p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2 класс</a:t>
            </a:r>
          </a:p>
          <a:p>
            <a:r>
              <a:rPr lang="ru-RU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Закутская</a:t>
            </a: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bat" pitchFamily="2" charset="0"/>
              </a:rPr>
              <a:t> Н.Д.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b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582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21022" y="260648"/>
            <a:ext cx="5901955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5837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3728" y="132581"/>
            <a:ext cx="4608512" cy="650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6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692696"/>
            <a:ext cx="7620000" cy="5391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944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9437" y="548172"/>
            <a:ext cx="7609142" cy="572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3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4063" y="548746"/>
            <a:ext cx="7403866" cy="604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1944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706" y="548680"/>
            <a:ext cx="8257513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30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3689" y="270302"/>
            <a:ext cx="5193024" cy="645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764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240" y="140204"/>
            <a:ext cx="8259544" cy="6385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613" y="404664"/>
            <a:ext cx="7997935" cy="600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757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3514" y="404664"/>
            <a:ext cx="7578629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156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8477" y="386662"/>
            <a:ext cx="8161633" cy="613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673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703" y="308271"/>
            <a:ext cx="8128602" cy="6127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58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1061" y="980727"/>
            <a:ext cx="9160462" cy="4752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330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224644"/>
            <a:ext cx="8424936" cy="631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07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5059" y="548680"/>
            <a:ext cx="8437070" cy="5638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27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1576" y="287401"/>
            <a:ext cx="7340847" cy="631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847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1719" y="478031"/>
            <a:ext cx="8327971" cy="5784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707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7798" y="256030"/>
            <a:ext cx="6836396" cy="6194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756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41522" y="332656"/>
            <a:ext cx="5316940" cy="632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118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889" y="692696"/>
            <a:ext cx="7918559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037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780" y="620688"/>
            <a:ext cx="8294149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649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7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Тема78</Template>
  <TotalTime>71</TotalTime>
  <Words>744</Words>
  <Application>Microsoft Office PowerPoint</Application>
  <PresentationFormat>Экран (4:3)</PresentationFormat>
  <Paragraphs>46</Paragraphs>
  <Slides>22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Тема78</vt:lpstr>
      <vt:lpstr>Добро и зло в человеческом обществе и в мире природы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Светлана</cp:lastModifiedBy>
  <cp:revision>9</cp:revision>
  <dcterms:created xsi:type="dcterms:W3CDTF">2015-07-01T07:23:04Z</dcterms:created>
  <dcterms:modified xsi:type="dcterms:W3CDTF">2015-07-02T13:37:45Z</dcterms:modified>
</cp:coreProperties>
</file>