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5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ACE858-9FF7-8467-2E42-5E53A63165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ACE5FB0-A575-E57A-D189-EFC4741460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B901CA-FABA-564C-4CA5-38267A01D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3D4D8-0275-4669-8A58-223AF8EF8995}" type="datetimeFigureOut">
              <a:rPr lang="ru-RU" smtClean="0"/>
              <a:t>21.06.2023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57D7D7-2234-BA2D-D9EE-EDA780FCD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B490F6-2BA1-22AB-201F-6F4FD9937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85F9-86AB-4764-AAC3-8D1F5C48B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979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A32520-E38E-A342-87D6-506E3BACD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CA6CA0F-2A6D-1BF8-DC95-5C540A534E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76EB86-30A7-4461-5901-82B779F53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3D4D8-0275-4669-8A58-223AF8EF8995}" type="datetimeFigureOut">
              <a:rPr lang="ru-RU" smtClean="0"/>
              <a:t>21.06.2023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F0BC02-95FF-9ACC-D42A-4EEDE8425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89C36E-13B9-267C-7F26-4ADFFE8F7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85F9-86AB-4764-AAC3-8D1F5C48B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493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EB36368-E3C3-F84D-9604-752507494F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FF396F-2768-C38C-B7B7-B6B5D4689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DC2B49-B6D0-6BB7-B0E5-4FF5774A8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3D4D8-0275-4669-8A58-223AF8EF8995}" type="datetimeFigureOut">
              <a:rPr lang="ru-RU" smtClean="0"/>
              <a:t>21.06.2023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A17A44-C8FA-7984-2942-4E7072F9A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5EB56D-97AE-168D-1948-8E9E91D3A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85F9-86AB-4764-AAC3-8D1F5C48B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863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ED345F-ADFA-DAB4-FBEC-C4356B8F9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45EB74-1304-094D-D5B3-4A18E82DEF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EF9B97-7701-5872-2566-4C2BD79A7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3D4D8-0275-4669-8A58-223AF8EF8995}" type="datetimeFigureOut">
              <a:rPr lang="ru-RU" smtClean="0"/>
              <a:t>21.06.2023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FE5B41-5DA9-4640-7E79-6C7C1FD8E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EB82CB-B604-CF53-959C-188D80F6A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85F9-86AB-4764-AAC3-8D1F5C48B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346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5D8EAB-E004-E98E-4DBF-6C0A690E3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FE353AF-4874-C677-5DD4-F82F2A1B89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5FB00D-113B-C438-5348-B8D67750E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3D4D8-0275-4669-8A58-223AF8EF8995}" type="datetimeFigureOut">
              <a:rPr lang="ru-RU" smtClean="0"/>
              <a:t>21.06.2023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F26996-D077-005B-D394-3628F6B66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AB69B1-E529-0EC9-9C04-3F3001C57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85F9-86AB-4764-AAC3-8D1F5C48B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775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AFA42A-7437-51E9-11A1-9B40A5DAF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AD3893-E71B-373A-CC42-B8949E1E3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552ACED-85E6-8114-A506-0372D5FEEC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CAE0A7F-B82D-C8EE-C33C-FEA77CE26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3D4D8-0275-4669-8A58-223AF8EF8995}" type="datetimeFigureOut">
              <a:rPr lang="ru-RU" smtClean="0"/>
              <a:t>21.06.2023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C5937B-41D0-7ED8-AB2E-2C49221C7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B45CE2-26C0-F3E7-407E-D38D29AE9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85F9-86AB-4764-AAC3-8D1F5C48B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7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0E4EF1-2506-D17E-ED3D-CBC0761DB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8FFBAE-1F35-7FCF-191D-AE43F6ABAD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F95B5B-4B27-2C48-7795-0BCF4C439D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088116C-3B2C-C133-7FDC-39DB4F14E4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5F15CF-0910-90FA-710F-B3CCCC110B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685ACA4-AC90-4CF7-9A10-58AD96BA2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3D4D8-0275-4669-8A58-223AF8EF8995}" type="datetimeFigureOut">
              <a:rPr lang="ru-RU" smtClean="0"/>
              <a:t>21.06.2023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496AA79-C74E-086E-DF9D-35EAAA4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3E205A-12F3-5997-DB67-D909169FD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85F9-86AB-4764-AAC3-8D1F5C48B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252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2CE6CD-09E4-F809-520B-A79A9AC8E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479317-4657-7DF3-81F2-D4CA84776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3D4D8-0275-4669-8A58-223AF8EF8995}" type="datetimeFigureOut">
              <a:rPr lang="ru-RU" smtClean="0"/>
              <a:t>21.06.2023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E654E4E-F033-543E-1607-351FCD285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BB29652-C123-2BFD-E4C8-107E38101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85F9-86AB-4764-AAC3-8D1F5C48B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209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68C208D-4A71-FFFC-B979-87837779B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3D4D8-0275-4669-8A58-223AF8EF8995}" type="datetimeFigureOut">
              <a:rPr lang="ru-RU" smtClean="0"/>
              <a:t>21.06.2023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F3FD293-7940-1DD6-39FE-29230F9D6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F295F19-C531-9B0D-3978-DD6C9F439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85F9-86AB-4764-AAC3-8D1F5C48B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610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C40AD8-4634-EE98-2676-7DDB49DB3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B23CB5-4554-5E97-C1E2-E830024BF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21E6B04-921D-3780-B538-FA4F4E3C75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4B8D63C-CA0A-0560-5E77-1267A0F21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3D4D8-0275-4669-8A58-223AF8EF8995}" type="datetimeFigureOut">
              <a:rPr lang="ru-RU" smtClean="0"/>
              <a:t>21.06.2023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8C5920-1115-1010-B07B-A1A03D9D3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41C85C-2C1A-EB8A-BC4D-AC86E753A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85F9-86AB-4764-AAC3-8D1F5C48B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911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21666C-4C9C-04E5-FD21-A746BC451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C227F14-CB6D-7B4C-F665-F61CDD080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20B9A5F-3228-42BA-C392-FB8B3CF207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6C0C50-DD33-9764-2D41-EC9A5CFA4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3D4D8-0275-4669-8A58-223AF8EF8995}" type="datetimeFigureOut">
              <a:rPr lang="ru-RU" smtClean="0"/>
              <a:t>21.06.2023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7C40009-0DD6-AEEA-F37C-C277DC172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DA78930-EEAF-FBCD-3030-66AE2A27F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85F9-86AB-4764-AAC3-8D1F5C48B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58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EF854E-A49A-0D8F-7C12-0CD40A1D9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8120EC2-363E-DA24-5229-2F31AADFEA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5A9077-F1CC-F3F2-602F-39956A5FF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3D4D8-0275-4669-8A58-223AF8EF8995}" type="datetimeFigureOut">
              <a:rPr lang="ru-RU" smtClean="0"/>
              <a:t>21.06.2023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19AF64-D803-CEEC-8028-DB3DEBBF8A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BE32D1-CBFD-434A-FB91-D91BC16788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885F9-86AB-4764-AAC3-8D1F5C48B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530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ebp"/><Relationship Id="rId7" Type="http://schemas.openxmlformats.org/officeDocument/2006/relationships/image" Target="../media/image6.web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eb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webp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eb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web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webp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webp"/><Relationship Id="rId7" Type="http://schemas.openxmlformats.org/officeDocument/2006/relationships/image" Target="../media/image2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webp"/><Relationship Id="rId5" Type="http://schemas.openxmlformats.org/officeDocument/2006/relationships/image" Target="../media/image26.webp"/><Relationship Id="rId4" Type="http://schemas.openxmlformats.org/officeDocument/2006/relationships/image" Target="../media/image25.webp"/><Relationship Id="rId9" Type="http://schemas.openxmlformats.org/officeDocument/2006/relationships/image" Target="../media/image30.web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eb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webp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ebp"/><Relationship Id="rId3" Type="http://schemas.openxmlformats.org/officeDocument/2006/relationships/image" Target="../media/image35.webp"/><Relationship Id="rId7" Type="http://schemas.openxmlformats.org/officeDocument/2006/relationships/image" Target="../media/image39.web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webp"/><Relationship Id="rId5" Type="http://schemas.openxmlformats.org/officeDocument/2006/relationships/image" Target="../media/image37.webp"/><Relationship Id="rId4" Type="http://schemas.openxmlformats.org/officeDocument/2006/relationships/image" Target="../media/image36.web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8">
            <a:extLst>
              <a:ext uri="{FF2B5EF4-FFF2-40B4-BE49-F238E27FC236}">
                <a16:creationId xmlns:a16="http://schemas.microsoft.com/office/drawing/2014/main" id="{58E34921-ED80-51FF-23AE-947485E88C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2569"/>
            <a:ext cx="12192000" cy="71031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0A276C-6C28-DFC8-8732-09B9C3F2D2D6}"/>
              </a:ext>
            </a:extLst>
          </p:cNvPr>
          <p:cNvSpPr txBox="1"/>
          <p:nvPr/>
        </p:nvSpPr>
        <p:spPr>
          <a:xfrm>
            <a:off x="3567659" y="8394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442A1-2E0C-5085-1E84-4B2AB0191DA5}"/>
              </a:ext>
            </a:extLst>
          </p:cNvPr>
          <p:cNvSpPr txBox="1"/>
          <p:nvPr/>
        </p:nvSpPr>
        <p:spPr>
          <a:xfrm>
            <a:off x="2163580" y="463625"/>
            <a:ext cx="7864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детский сад № 1 станицы Павловской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6C6509-DCC4-AC81-5AE5-5BC2E74841C2}"/>
              </a:ext>
            </a:extLst>
          </p:cNvPr>
          <p:cNvSpPr txBox="1"/>
          <p:nvPr/>
        </p:nvSpPr>
        <p:spPr>
          <a:xfrm>
            <a:off x="2443396" y="1875374"/>
            <a:ext cx="77499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«ОЗНАКОМЛЕНИЕ С РЕМЕСЛАМИ В ГРУППАХ КАЗАЧЬЕЙ НАПРАВЛЕННОСТИ»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3C3DCD-C295-F187-1196-BBB72578086E}"/>
              </a:ext>
            </a:extLst>
          </p:cNvPr>
          <p:cNvSpPr txBox="1"/>
          <p:nvPr/>
        </p:nvSpPr>
        <p:spPr>
          <a:xfrm>
            <a:off x="8776625" y="6209709"/>
            <a:ext cx="3437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Орлова В.А.</a:t>
            </a:r>
          </a:p>
        </p:txBody>
      </p:sp>
    </p:spTree>
    <p:extLst>
      <p:ext uri="{BB962C8B-B14F-4D97-AF65-F5344CB8AC3E}">
        <p14:creationId xmlns:p14="http://schemas.microsoft.com/office/powerpoint/2010/main" val="3779846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8">
            <a:extLst>
              <a:ext uri="{FF2B5EF4-FFF2-40B4-BE49-F238E27FC236}">
                <a16:creationId xmlns:a16="http://schemas.microsoft.com/office/drawing/2014/main" id="{778D330A-29B9-E4B9-D39D-4F8AF055D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871"/>
            <a:ext cx="12192000" cy="71031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F28A8A-6D75-B573-8593-8FFBA4003374}"/>
              </a:ext>
            </a:extLst>
          </p:cNvPr>
          <p:cNvSpPr txBox="1"/>
          <p:nvPr/>
        </p:nvSpPr>
        <p:spPr>
          <a:xfrm>
            <a:off x="2996418" y="2883877"/>
            <a:ext cx="7301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061589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8">
            <a:extLst>
              <a:ext uri="{FF2B5EF4-FFF2-40B4-BE49-F238E27FC236}">
                <a16:creationId xmlns:a16="http://schemas.microsoft.com/office/drawing/2014/main" id="{63774D1C-2EAA-E793-7D6F-E5A4EE0CE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871"/>
            <a:ext cx="12192000" cy="71031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EC902C-3BAF-41B7-C7F4-A74435DFB2B9}"/>
              </a:ext>
            </a:extLst>
          </p:cNvPr>
          <p:cNvSpPr txBox="1"/>
          <p:nvPr/>
        </p:nvSpPr>
        <p:spPr>
          <a:xfrm>
            <a:off x="4541520" y="319334"/>
            <a:ext cx="3474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ТКАЧЕСТВО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A5D7AB3-AAD2-09E2-9C0B-AF335C7A5C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4"/>
          <a:stretch/>
        </p:blipFill>
        <p:spPr>
          <a:xfrm>
            <a:off x="249146" y="185912"/>
            <a:ext cx="3263503" cy="3785934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79EC605-CD3C-2F2E-E4E3-F097A84969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7" t="10607" r="21974" b="8318"/>
          <a:stretch/>
        </p:blipFill>
        <p:spPr>
          <a:xfrm>
            <a:off x="292738" y="4237136"/>
            <a:ext cx="3924518" cy="262086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0CE113-AE3D-D263-2AFF-84E677E8848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00"/>
          <a:stretch/>
        </p:blipFill>
        <p:spPr>
          <a:xfrm>
            <a:off x="4541520" y="1241906"/>
            <a:ext cx="3207211" cy="37859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53A8B5-E4C7-4404-3C1C-671CAE0CF4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4" t="9333" b="19622"/>
          <a:stretch/>
        </p:blipFill>
        <p:spPr>
          <a:xfrm>
            <a:off x="9361453" y="182840"/>
            <a:ext cx="2110471" cy="295203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B4EA7B5-3D14-B89F-60E4-51ECB199B42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21" b="10690"/>
          <a:stretch/>
        </p:blipFill>
        <p:spPr>
          <a:xfrm>
            <a:off x="7974745" y="3365583"/>
            <a:ext cx="4134265" cy="359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2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8">
            <a:extLst>
              <a:ext uri="{FF2B5EF4-FFF2-40B4-BE49-F238E27FC236}">
                <a16:creationId xmlns:a16="http://schemas.microsoft.com/office/drawing/2014/main" id="{F1D1BBF5-E16B-D71A-B9A8-3190F400C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871"/>
            <a:ext cx="12192000" cy="710313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E39D11F-7A19-A983-FF85-DA0D9CAB62AB}"/>
              </a:ext>
            </a:extLst>
          </p:cNvPr>
          <p:cNvSpPr txBox="1"/>
          <p:nvPr/>
        </p:nvSpPr>
        <p:spPr>
          <a:xfrm>
            <a:off x="4203895" y="492369"/>
            <a:ext cx="3784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ВЫШИВАНИЕ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EE154C5-4F3C-526F-B381-8A77845563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72" y="818042"/>
            <a:ext cx="3677889" cy="291645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61F6FD-DF80-8C15-8560-E871C700D3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5" t="8889" r="12280" b="13217"/>
          <a:stretch/>
        </p:blipFill>
        <p:spPr>
          <a:xfrm>
            <a:off x="1803601" y="3978487"/>
            <a:ext cx="3792263" cy="291645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BF5DEAE-2163-1FE1-90D3-2BABC5703D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830" y="3734493"/>
            <a:ext cx="2447092" cy="326278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6BAB0D-BE06-9A2C-18BD-2B879EFB1AA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9" t="7211" b="6769"/>
          <a:stretch/>
        </p:blipFill>
        <p:spPr>
          <a:xfrm>
            <a:off x="8120269" y="628348"/>
            <a:ext cx="3939566" cy="280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743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8">
            <a:extLst>
              <a:ext uri="{FF2B5EF4-FFF2-40B4-BE49-F238E27FC236}">
                <a16:creationId xmlns:a16="http://schemas.microsoft.com/office/drawing/2014/main" id="{C58E910B-070F-44F2-4C0D-23FC48030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871"/>
            <a:ext cx="12192000" cy="71031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912B1F-EFD9-5E27-EF2F-818CF2CF2D75}"/>
              </a:ext>
            </a:extLst>
          </p:cNvPr>
          <p:cNvSpPr txBox="1"/>
          <p:nvPr/>
        </p:nvSpPr>
        <p:spPr>
          <a:xfrm>
            <a:off x="3655255" y="253218"/>
            <a:ext cx="48814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ГОНЧАРНОЕ ДЕЛО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D606932-3A5B-F23E-8FC5-0FE3E0DE79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698" y="1200638"/>
            <a:ext cx="3372601" cy="252945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BBF3F22-B950-0093-678B-4D4F40452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12" y="3888934"/>
            <a:ext cx="3958755" cy="29690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EAB8B80-5374-E765-3D45-CED8D34F92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354" y="3827779"/>
            <a:ext cx="4121834" cy="309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654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8">
            <a:extLst>
              <a:ext uri="{FF2B5EF4-FFF2-40B4-BE49-F238E27FC236}">
                <a16:creationId xmlns:a16="http://schemas.microsoft.com/office/drawing/2014/main" id="{BD31198E-B252-FC09-488E-437C92511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871"/>
            <a:ext cx="12192000" cy="71031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01A658-C165-86FA-4501-EC52D6AC8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29" y="376309"/>
            <a:ext cx="3690425" cy="276781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3DD80B2-91B2-0A10-FAC0-DBA48199E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4" y="3969727"/>
            <a:ext cx="5134708" cy="288827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D1A3FAF-3496-89E2-C862-5E6213A1A3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134" y="763171"/>
            <a:ext cx="3174609" cy="238095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4435538-AE62-2C2F-5E12-5C267B794E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424" y="376309"/>
            <a:ext cx="3690427" cy="276782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0ECACA1-B02E-C96A-8E4F-C7BFF25CFF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643" y="3969727"/>
            <a:ext cx="5134708" cy="288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934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8">
            <a:extLst>
              <a:ext uri="{FF2B5EF4-FFF2-40B4-BE49-F238E27FC236}">
                <a16:creationId xmlns:a16="http://schemas.microsoft.com/office/drawing/2014/main" id="{EB406FA5-C3D5-B42B-0CED-02FD197B1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5138"/>
            <a:ext cx="12192000" cy="71031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0F7C15A-62BB-4ABD-FD37-556DC3C2BB2B}"/>
              </a:ext>
            </a:extLst>
          </p:cNvPr>
          <p:cNvSpPr txBox="1"/>
          <p:nvPr/>
        </p:nvSpPr>
        <p:spPr>
          <a:xfrm>
            <a:off x="3896751" y="267286"/>
            <a:ext cx="4192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ЧЕКАНКА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75F91C7-D6F8-733B-3D3D-91A353519B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37" y="267286"/>
            <a:ext cx="2220500" cy="29606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8B0EEE-1A60-811A-4B96-A90FED0861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9" r="18495" b="12748"/>
          <a:stretch/>
        </p:blipFill>
        <p:spPr>
          <a:xfrm>
            <a:off x="1079342" y="3744121"/>
            <a:ext cx="2515727" cy="311387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E51E7A-5A83-027B-4825-9724259A58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4" t="3898" r="10000" b="13295"/>
          <a:stretch/>
        </p:blipFill>
        <p:spPr>
          <a:xfrm>
            <a:off x="4167154" y="1647095"/>
            <a:ext cx="3921769" cy="316171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CEF4D62-A57B-D668-2489-42FF97D147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936" y="840081"/>
            <a:ext cx="2515727" cy="335430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2BF736A-651F-53F6-2D22-6A97FAB86A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596" y="4413739"/>
            <a:ext cx="3259015" cy="244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71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8">
            <a:extLst>
              <a:ext uri="{FF2B5EF4-FFF2-40B4-BE49-F238E27FC236}">
                <a16:creationId xmlns:a16="http://schemas.microsoft.com/office/drawing/2014/main" id="{AAA40148-A014-0398-0385-3395211AC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031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E1491B-DE8E-F3F3-15D0-C23573C762A4}"/>
              </a:ext>
            </a:extLst>
          </p:cNvPr>
          <p:cNvSpPr txBox="1"/>
          <p:nvPr/>
        </p:nvSpPr>
        <p:spPr>
          <a:xfrm>
            <a:off x="4023360" y="196948"/>
            <a:ext cx="4023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КУКЛЫ-ОБЕРЕГИ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1BBD5B8-33D5-E618-FA3D-669B828E3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44" y="492746"/>
            <a:ext cx="2006406" cy="267520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5C7E47C-EEDA-136C-D066-7A334E9E60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44" y="3619097"/>
            <a:ext cx="2429178" cy="323890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5F25E25-FEE8-04CF-34EB-32DDC035B9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927" y="990106"/>
            <a:ext cx="1819182" cy="207906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1395D4C-06BC-DC3F-7B02-269A9CAB84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62"/>
          <a:stretch/>
        </p:blipFill>
        <p:spPr>
          <a:xfrm>
            <a:off x="4420919" y="3319975"/>
            <a:ext cx="3678408" cy="353802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0C0A62D-A426-5DE1-06D8-B10161B2BB2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6"/>
          <a:stretch/>
        </p:blipFill>
        <p:spPr>
          <a:xfrm>
            <a:off x="6653147" y="990105"/>
            <a:ext cx="1819182" cy="207906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D05E89C-3106-0A9A-9742-3864347D81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5368" y="492746"/>
            <a:ext cx="2006405" cy="26752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4D6FE4-2D3F-8483-130B-C8E4616EB9C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025" y="3660698"/>
            <a:ext cx="2407092" cy="320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111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8">
            <a:extLst>
              <a:ext uri="{FF2B5EF4-FFF2-40B4-BE49-F238E27FC236}">
                <a16:creationId xmlns:a16="http://schemas.microsoft.com/office/drawing/2014/main" id="{E440187E-A373-4451-4D8F-FFC543FBB3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871"/>
            <a:ext cx="12192000" cy="710313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9BC0D20-B091-192D-02E3-123769172831}"/>
              </a:ext>
            </a:extLst>
          </p:cNvPr>
          <p:cNvSpPr txBox="1"/>
          <p:nvPr/>
        </p:nvSpPr>
        <p:spPr>
          <a:xfrm>
            <a:off x="3502855" y="173183"/>
            <a:ext cx="54160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ЗЕРНОВЫХ КУЛЬТУР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1F8F099-0DE1-D548-2AEF-2A3BB25D1D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03" y="422031"/>
            <a:ext cx="2965900" cy="222442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0149B3-DF7A-1CD4-3A0E-D688CA4E07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903" y="2808524"/>
            <a:ext cx="5456393" cy="408467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3AA3FD2-E252-9ACD-DEF5-E55131C72B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571" y="173183"/>
            <a:ext cx="2147081" cy="286277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665246C-5367-6F4B-F477-F1A3A8AA27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5416" y="3175191"/>
            <a:ext cx="4871236" cy="366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582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8">
            <a:extLst>
              <a:ext uri="{FF2B5EF4-FFF2-40B4-BE49-F238E27FC236}">
                <a16:creationId xmlns:a16="http://schemas.microsoft.com/office/drawing/2014/main" id="{594E26A3-026C-30E6-E39C-77C18D844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0313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AB9CE3-D453-1AAD-8541-195386F97C6E}"/>
              </a:ext>
            </a:extLst>
          </p:cNvPr>
          <p:cNvSpPr txBox="1"/>
          <p:nvPr/>
        </p:nvSpPr>
        <p:spPr>
          <a:xfrm>
            <a:off x="3195122" y="0"/>
            <a:ext cx="61984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ВЯЗАНИЕ ВЕНИКОВ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EE2F6D-7C00-1C0F-FDFF-08E9AC2432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4" t="4923" r="6205" b="2769"/>
          <a:stretch/>
        </p:blipFill>
        <p:spPr>
          <a:xfrm>
            <a:off x="120453" y="564256"/>
            <a:ext cx="4004603" cy="293975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89D64A6-05D0-4427-77D6-BBCF976B8C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11" y="3616331"/>
            <a:ext cx="2530867" cy="337449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092B71F-9B9A-C6A4-733D-E6D0458CEE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226" y="822038"/>
            <a:ext cx="3302720" cy="335514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5ED4549-AA14-B3FD-43A5-20CA93B9DB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056" y="4485710"/>
            <a:ext cx="3064796" cy="25051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A5A3DF8-5FFF-2CB9-3CE4-4BF99045F7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593" y="328668"/>
            <a:ext cx="2530867" cy="337449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6E630BE-BE00-B212-9F41-4B9493E9FFC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1"/>
          <a:stretch/>
        </p:blipFill>
        <p:spPr>
          <a:xfrm>
            <a:off x="8794213" y="3889082"/>
            <a:ext cx="2796247" cy="302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018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42</Words>
  <Application>Microsoft Office PowerPoint</Application>
  <PresentationFormat>Широкоэкранный</PresentationFormat>
  <Paragraphs>11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iT201022</dc:creator>
  <cp:lastModifiedBy>iT201022</cp:lastModifiedBy>
  <cp:revision>11</cp:revision>
  <dcterms:created xsi:type="dcterms:W3CDTF">2023-05-05T11:57:54Z</dcterms:created>
  <dcterms:modified xsi:type="dcterms:W3CDTF">2023-06-21T08:22:20Z</dcterms:modified>
</cp:coreProperties>
</file>