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1" r:id="rId2"/>
    <p:sldId id="292" r:id="rId3"/>
    <p:sldId id="293" r:id="rId4"/>
    <p:sldId id="287" r:id="rId5"/>
    <p:sldId id="286" r:id="rId6"/>
    <p:sldId id="289" r:id="rId7"/>
    <p:sldId id="290" r:id="rId8"/>
    <p:sldId id="28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4A68D-5B1C-4DDB-AC53-F2DDC694568D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50720-7D43-4BF1-BAE8-588AAC8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68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280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41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02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302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94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464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281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05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727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144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131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0EFDB-3B12-464B-8845-3373BD140D10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0CB04-AEDD-4C68-BE55-4CA8DD70C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40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FFF920B-2104-4412-9AD2-EE67F65CE1E4}"/>
              </a:ext>
            </a:extLst>
          </p:cNvPr>
          <p:cNvSpPr/>
          <p:nvPr/>
        </p:nvSpPr>
        <p:spPr>
          <a:xfrm>
            <a:off x="927651" y="1443841"/>
            <a:ext cx="984636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64242"/>
                </a:solidFill>
                <a:latin typeface="Times" panose="02020603050405020304" pitchFamily="18" charset="0"/>
              </a:rPr>
              <a:t>Алгоритм решения задач на закон сохранения импульса:</a:t>
            </a:r>
            <a:br>
              <a:rPr lang="ru-RU" sz="2400" dirty="0"/>
            </a:br>
            <a:r>
              <a:rPr lang="ru-RU" sz="2400" dirty="0">
                <a:solidFill>
                  <a:srgbClr val="464242"/>
                </a:solidFill>
                <a:latin typeface="Times" panose="02020603050405020304" pitchFamily="18" charset="0"/>
              </a:rPr>
              <a:t>1. Записать «дано».</a:t>
            </a:r>
            <a:br>
              <a:rPr lang="ru-RU" sz="2400" dirty="0"/>
            </a:br>
            <a:r>
              <a:rPr lang="ru-RU" sz="2400" dirty="0">
                <a:solidFill>
                  <a:srgbClr val="464242"/>
                </a:solidFill>
                <a:latin typeface="Times" panose="02020603050405020304" pitchFamily="18" charset="0"/>
              </a:rPr>
              <a:t>2. Сделать чертеж, на котором изобразить направления импульсов (или скоростей) каждого тела до взаимодействия и после взаимодействия.</a:t>
            </a:r>
            <a:br>
              <a:rPr lang="ru-RU" sz="2400" dirty="0"/>
            </a:br>
            <a:r>
              <a:rPr lang="ru-RU" sz="2400" dirty="0">
                <a:solidFill>
                  <a:srgbClr val="464242"/>
                </a:solidFill>
                <a:latin typeface="Times" panose="02020603050405020304" pitchFamily="18" charset="0"/>
              </a:rPr>
              <a:t>3. Записать закон сохранения импульса для данной системы в векторной форме.</a:t>
            </a:r>
            <a:br>
              <a:rPr lang="ru-RU" sz="2400" dirty="0"/>
            </a:br>
            <a:r>
              <a:rPr lang="ru-RU" sz="2400" dirty="0">
                <a:solidFill>
                  <a:srgbClr val="464242"/>
                </a:solidFill>
                <a:latin typeface="Times" panose="02020603050405020304" pitchFamily="18" charset="0"/>
              </a:rPr>
              <a:t>4. Выбрать координатную ось (оси), найти проекции векторов на эту ось (оси).</a:t>
            </a:r>
            <a:br>
              <a:rPr lang="ru-RU" sz="2400" dirty="0"/>
            </a:br>
            <a:r>
              <a:rPr lang="ru-RU" sz="2400" dirty="0">
                <a:solidFill>
                  <a:srgbClr val="464242"/>
                </a:solidFill>
                <a:latin typeface="Times" panose="02020603050405020304" pitchFamily="18" charset="0"/>
              </a:rPr>
              <a:t>5. Записать закон сохранения импульса в скалярной форме.</a:t>
            </a:r>
            <a:br>
              <a:rPr lang="ru-RU" sz="2400" dirty="0"/>
            </a:br>
            <a:r>
              <a:rPr lang="ru-RU" sz="2400" dirty="0">
                <a:solidFill>
                  <a:srgbClr val="464242"/>
                </a:solidFill>
                <a:latin typeface="Times" panose="02020603050405020304" pitchFamily="18" charset="0"/>
              </a:rPr>
              <a:t>6. Решить получившееся уравнение относительно неизвестной величины.</a:t>
            </a:r>
            <a:br>
              <a:rPr lang="ru-RU" sz="2400" dirty="0"/>
            </a:br>
            <a:r>
              <a:rPr lang="ru-RU" sz="2400" dirty="0">
                <a:solidFill>
                  <a:srgbClr val="464242"/>
                </a:solidFill>
                <a:latin typeface="Times" panose="02020603050405020304" pitchFamily="18" charset="0"/>
              </a:rPr>
              <a:t>7. Оценить ответ на реальность.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27319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9929856-DB56-4625-AC67-88577D8EF42A}"/>
              </a:ext>
            </a:extLst>
          </p:cNvPr>
          <p:cNvSpPr/>
          <p:nvPr/>
        </p:nvSpPr>
        <p:spPr>
          <a:xfrm>
            <a:off x="463826" y="384313"/>
            <a:ext cx="112643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1.Выбрать инерциальную систему отсчета.</a:t>
            </a:r>
          </a:p>
          <a:p>
            <a:endParaRPr lang="ru-RU" dirty="0"/>
          </a:p>
          <a:p>
            <a:r>
              <a:rPr lang="ru-RU" dirty="0"/>
              <a:t>2.Выбрать два или более таких состояний тел системы, чтобы в число их параметров входили как известные, так и искомые величины.</a:t>
            </a:r>
          </a:p>
          <a:p>
            <a:endParaRPr lang="ru-RU" dirty="0"/>
          </a:p>
          <a:p>
            <a:r>
              <a:rPr lang="ru-RU" dirty="0"/>
              <a:t>3.Выбрать нулевой уровень отсчета потенциальной энергии.</a:t>
            </a:r>
          </a:p>
          <a:p>
            <a:endParaRPr lang="ru-RU" dirty="0"/>
          </a:p>
          <a:p>
            <a:r>
              <a:rPr lang="ru-RU" dirty="0"/>
              <a:t>4.Определить, какие силы действуют на тела системы — потенциальные или </a:t>
            </a:r>
            <a:r>
              <a:rPr lang="ru-RU" dirty="0" err="1"/>
              <a:t>непотенциальные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5.Если на тела системы действуют только потенциальные силы, написать, закон сохранения механической энергии виде:  E=0.</a:t>
            </a:r>
          </a:p>
          <a:p>
            <a:r>
              <a:rPr lang="ru-RU" dirty="0"/>
              <a:t>Если на тела системы действуют только </a:t>
            </a:r>
            <a:r>
              <a:rPr lang="ru-RU" dirty="0" err="1"/>
              <a:t>непотенциальные</a:t>
            </a:r>
            <a:r>
              <a:rPr lang="ru-RU" dirty="0"/>
              <a:t> силы, написать, закон сохранения механической энергии виде: ∆ E=A</a:t>
            </a:r>
          </a:p>
          <a:p>
            <a:endParaRPr lang="ru-RU" dirty="0"/>
          </a:p>
          <a:p>
            <a:r>
              <a:rPr lang="ru-RU" dirty="0"/>
              <a:t>6.Раскрыть значения энергии в каждом состоянии и, подставив их в уравнение закона сохранения энергии</a:t>
            </a:r>
          </a:p>
          <a:p>
            <a:endParaRPr lang="ru-RU" dirty="0"/>
          </a:p>
          <a:p>
            <a:r>
              <a:rPr lang="ru-RU" dirty="0"/>
              <a:t>7.Записать дополнительные уравнения: уравнение закона сохранения импульса или кинематические уравнения или уравнения динамики движения. Выразить их в скалярном виде.</a:t>
            </a:r>
          </a:p>
          <a:p>
            <a:endParaRPr lang="ru-RU" dirty="0"/>
          </a:p>
          <a:p>
            <a:r>
              <a:rPr lang="ru-RU" dirty="0"/>
              <a:t>8.Решить уравнение относительно искомой величины.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FF04C6-2E31-4520-8DE2-373E47078BA6}"/>
                  </a:ext>
                </a:extLst>
              </p:cNvPr>
              <p:cNvSpPr txBox="1"/>
              <p:nvPr/>
            </p:nvSpPr>
            <p:spPr>
              <a:xfrm flipH="1">
                <a:off x="1619732" y="3179648"/>
                <a:ext cx="5657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</m:t>
                      </m:r>
                      <m:r>
                        <a:rPr lang="ru-RU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FF04C6-2E31-4520-8DE2-373E47078B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19732" y="3179648"/>
                <a:ext cx="565717" cy="276999"/>
              </a:xfrm>
              <a:prstGeom prst="rect">
                <a:avLst/>
              </a:prstGeom>
              <a:blipFill>
                <a:blip r:embed="rId2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2703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0AE001-3185-4CF9-B293-27DE0E819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16" y="0"/>
            <a:ext cx="12085983" cy="12987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8B6FB1-B6B4-40DB-858E-99FB96176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36" y="1298713"/>
            <a:ext cx="7023652" cy="52259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89211D-B38D-41AF-AD60-8AE93A4AAF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643" y="1532697"/>
            <a:ext cx="5221358" cy="266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91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D338C4-D721-4E1A-BE10-B77538472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51792"/>
            <a:ext cx="11330609" cy="284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02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405166-572C-4EDC-B0EF-5ED53F598CA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470991" y="450574"/>
            <a:ext cx="9965635" cy="249265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7DD4234-5D17-4C90-93DD-0B1C565EA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156" y="2610678"/>
            <a:ext cx="8034844" cy="424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92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89D79B-5C4D-49C2-9270-FDB024FC5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87" y="198783"/>
            <a:ext cx="11290851" cy="711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86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BD6FB0B-CD56-4EA1-8BEA-14E01082030B}"/>
              </a:ext>
            </a:extLst>
          </p:cNvPr>
          <p:cNvSpPr/>
          <p:nvPr/>
        </p:nvSpPr>
        <p:spPr>
          <a:xfrm>
            <a:off x="424070" y="630272"/>
            <a:ext cx="112643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Задание 24 № 161 </a:t>
            </a:r>
            <a:r>
              <a:rPr lang="ru-RU" dirty="0"/>
              <a:t>Металлический шар массой m1 = 2 кг упал на свинцовую пластину массой m2 = 1 кг и остановился. При этом пластина нагрелась на 3,2 °С. С какой высоты упал шар, если на нагревание пластины пошло 80% выделившегося при ударе количества теплоты? (Удельная теплоёмкость свинца — 130 Дж/(кг · °С).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D7BAB7-C571-432D-AD97-86629AA31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047" y="1802296"/>
            <a:ext cx="7099905" cy="505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53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9ADA2AA-1173-47C7-AB09-524B20466FDA}"/>
              </a:ext>
            </a:extLst>
          </p:cNvPr>
          <p:cNvSpPr/>
          <p:nvPr/>
        </p:nvSpPr>
        <p:spPr>
          <a:xfrm>
            <a:off x="1020417" y="861391"/>
            <a:ext cx="10495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Два свинцовых шара массами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ru-RU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= 100 г и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ru-RU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= 200 г движутся навстречу друг другу со скоростями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ru-RU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 = 4 м/с  и 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ru-RU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 = 5 м/с. Какую кинетическую энергию будут иметь шары после их абсолютно неупругого соударения?</a:t>
            </a:r>
            <a:endParaRPr lang="ru-RU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5B7E16A-73A8-4A25-968E-92023E40F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870" y="1885950"/>
            <a:ext cx="11092069" cy="448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1744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363</Words>
  <Application>Microsoft Office PowerPoint</Application>
  <PresentationFormat>Широкоэкранный</PresentationFormat>
  <Paragraphs>20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Times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Физика ОГЭ 2022</dc:title>
  <dc:creator>User</dc:creator>
  <cp:lastModifiedBy>МБОУ СОШ 11</cp:lastModifiedBy>
  <cp:revision>76</cp:revision>
  <dcterms:created xsi:type="dcterms:W3CDTF">2021-10-23T17:54:50Z</dcterms:created>
  <dcterms:modified xsi:type="dcterms:W3CDTF">2022-02-15T12:01:17Z</dcterms:modified>
</cp:coreProperties>
</file>