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691276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с одарёнными обучающимися</a:t>
            </a:r>
          </a:p>
          <a:p>
            <a:pPr lvl="0" algn="ctr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русского языка в начальной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  <a:endParaRPr lang="en-US" sz="3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en-US" sz="3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Галушко Татьяна Сергеевна, учитель</a:t>
            </a:r>
          </a:p>
          <a:p>
            <a:pPr lvl="0" algn="ctr"/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ачальных классов</a:t>
            </a:r>
            <a:endParaRPr lang="ru-RU" sz="2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82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298874"/>
            <a:ext cx="3312368" cy="220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706" y="548680"/>
            <a:ext cx="302433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1" y="620688"/>
            <a:ext cx="3363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Одарённость –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10323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75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Helvetica"/>
                <a:ea typeface="Times New Roman"/>
              </a:rPr>
              <a:t>это совокупность природных задатков как одно из условий формирования способности.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8909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0688"/>
            <a:ext cx="816133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«Привлекательная цель» 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(основан</a:t>
            </a:r>
          </a:p>
          <a:p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повышении мотивации детей в начале</a:t>
            </a:r>
          </a:p>
          <a:p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рока, когда учитель находит такой угол</a:t>
            </a:r>
          </a:p>
          <a:p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рения, при котором обыденное </a:t>
            </a:r>
          </a:p>
          <a:p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тановится удивительным)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3029323"/>
            <a:ext cx="7310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Правописание падежных окончаний имён существительных 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077072"/>
            <a:ext cx="89789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Прочитали в «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соколе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Прочитали в «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вещем Олеге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87661" y="4415625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31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41555"/>
            <a:ext cx="73540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«Малая группа – обратная связь»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931785"/>
              </p:ext>
            </p:extLst>
          </p:nvPr>
        </p:nvGraphicFramePr>
        <p:xfrm>
          <a:off x="1504452" y="1052736"/>
          <a:ext cx="6720408" cy="5344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0136"/>
                <a:gridCol w="2240136"/>
                <a:gridCol w="2240136"/>
              </a:tblGrid>
              <a:tr h="89072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Эталон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9072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- (0)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072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–- (1)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072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– - (о,5)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072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– - (0,5)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т.д.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07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210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325916"/>
            <a:ext cx="2469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частей речи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124744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Кластер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3284984"/>
            <a:ext cx="237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</a:t>
            </a:r>
            <a:endParaRPr lang="ru-RU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772816"/>
            <a:ext cx="1992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олное и краткое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00874" y="2483604"/>
            <a:ext cx="1481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69314" y="1772816"/>
            <a:ext cx="120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сказуемое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5069" y="3036073"/>
            <a:ext cx="4084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исло                                              падеж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4509120"/>
            <a:ext cx="59273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Какой?                              Какая?                              Какое?</a:t>
            </a:r>
          </a:p>
          <a:p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форма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>
            <a:stCxn id="8" idx="2"/>
          </p:cNvCxnSpPr>
          <p:nvPr/>
        </p:nvCxnSpPr>
        <p:spPr>
          <a:xfrm flipH="1" flipV="1">
            <a:off x="3707455" y="2852936"/>
            <a:ext cx="1" cy="5524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8" idx="2"/>
          </p:cNvCxnSpPr>
          <p:nvPr/>
        </p:nvCxnSpPr>
        <p:spPr>
          <a:xfrm flipH="1" flipV="1">
            <a:off x="2555776" y="2142148"/>
            <a:ext cx="1151680" cy="12632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2"/>
          </p:cNvCxnSpPr>
          <p:nvPr/>
        </p:nvCxnSpPr>
        <p:spPr>
          <a:xfrm flipV="1">
            <a:off x="3707456" y="2142148"/>
            <a:ext cx="1872656" cy="12632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2411760" y="3220739"/>
            <a:ext cx="1295695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8" idx="2"/>
          </p:cNvCxnSpPr>
          <p:nvPr/>
        </p:nvCxnSpPr>
        <p:spPr>
          <a:xfrm flipV="1">
            <a:off x="3707456" y="3220739"/>
            <a:ext cx="1224740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2"/>
          </p:cNvCxnSpPr>
          <p:nvPr/>
        </p:nvCxnSpPr>
        <p:spPr>
          <a:xfrm flipH="1">
            <a:off x="2267744" y="3654316"/>
            <a:ext cx="1476242" cy="8548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4" idx="2"/>
            <a:endCxn id="9" idx="0"/>
          </p:cNvCxnSpPr>
          <p:nvPr/>
        </p:nvCxnSpPr>
        <p:spPr>
          <a:xfrm>
            <a:off x="3743986" y="3654316"/>
            <a:ext cx="983366" cy="8548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2"/>
          </p:cNvCxnSpPr>
          <p:nvPr/>
        </p:nvCxnSpPr>
        <p:spPr>
          <a:xfrm>
            <a:off x="3743986" y="3654316"/>
            <a:ext cx="3564318" cy="7827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4" idx="2"/>
          </p:cNvCxnSpPr>
          <p:nvPr/>
        </p:nvCxnSpPr>
        <p:spPr>
          <a:xfrm>
            <a:off x="3743986" y="3654316"/>
            <a:ext cx="2628671" cy="16468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56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701988"/>
            <a:ext cx="87849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Лингвистическая визитка</a:t>
            </a: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Выразительный Господин 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Описателевич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Занимаемая должность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Домашний адрес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Морфология,  г. Прекрасный, 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Изобразительная, дом 2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73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292006"/>
            <a:ext cx="4233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Визитная карточка слабого согласного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124744"/>
            <a:ext cx="886685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Вставьте пропущенные буквы, объясните свой выбор</a:t>
            </a:r>
          </a:p>
          <a:p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Моро…, варе..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прору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..ь,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лё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 .</a:t>
            </a:r>
          </a:p>
          <a:p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визитную карточку в трёх словах:</a:t>
            </a:r>
          </a:p>
          <a:p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слове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слабый согласный, потому что стою в конце слова; стану сильным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поставить меня перед гласной. Например,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морозы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слове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варежка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слабый согласный, потому что стою перед глухим согласным;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Стану сильным, если поставить меня перед гласным. Например, </a:t>
            </a:r>
            <a:r>
              <a:rPr lang="ru-RU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варежечка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…….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т.д.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4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61338"/>
            <a:ext cx="83529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Урочная деятельность</a:t>
            </a:r>
          </a:p>
          <a:p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роблемно – развивающее обучение;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ворческие и нестандартные задания;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азноуровневые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задания и тесты, презентации, тренажёры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74" y="3933056"/>
            <a:ext cx="3988147" cy="266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10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7951" y="2276872"/>
            <a:ext cx="79880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77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146</TotalTime>
  <Words>293</Words>
  <Application>Microsoft Office PowerPoint</Application>
  <PresentationFormat>Экран (4:3)</PresentationFormat>
  <Paragraphs>68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Helvetica</vt:lpstr>
      <vt:lpstr>Lucida Sans Unicode</vt:lpstr>
      <vt:lpstr>Times New Roman</vt:lpstr>
      <vt:lpstr>Verdana</vt:lpstr>
      <vt:lpstr>Wingdings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Tatiyana</dc:creator>
  <cp:lastModifiedBy>Пользователь</cp:lastModifiedBy>
  <cp:revision>17</cp:revision>
  <dcterms:created xsi:type="dcterms:W3CDTF">2021-09-05T12:27:02Z</dcterms:created>
  <dcterms:modified xsi:type="dcterms:W3CDTF">2021-11-10T07:15:44Z</dcterms:modified>
</cp:coreProperties>
</file>