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474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Современные приемы и методы обучения слабоуспевающих  учащихся на уроках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кубановедения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556792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99992" y="5085184"/>
            <a:ext cx="4644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истории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кубановедения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МАОУ СОШ№2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им.И.М.Суворова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Алексеева Д.С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ds04.infourok.ru/uploads/ex/0826/000d13fd-d1750672/2/img2.jpg"/>
          <p:cNvPicPr>
            <a:picLocks noChangeAspect="1" noChangeArrowheads="1"/>
          </p:cNvPicPr>
          <p:nvPr/>
        </p:nvPicPr>
        <p:blipFill>
          <a:blip r:embed="rId2" cstate="print"/>
          <a:srcRect l="34650" t="51050" r="35425" b="9051"/>
          <a:stretch>
            <a:fillRect/>
          </a:stretch>
        </p:blipFill>
        <p:spPr bwMode="auto">
          <a:xfrm>
            <a:off x="1115616" y="3573016"/>
            <a:ext cx="27363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44083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bigpo.ru/potrb/%C2%AB%D0%9E%D1%81%D0%BD%D0%BE%D0%B2%D0%BD%D0%B0%D1%8F+%D0%BE%D0%B1%D1%89%D0%B5%D0%BE%D0%B1%D1%80%D0%B0%D0%B7%D0%BE%D0%B2%D0%B0%D1%82%D0%B5%D0%BB%D1%8C%D0%BD%D0%B0%D1%8F+%D1%88%D0%BA%D0%BE%D0%BB%D0%B0+%E2%84%9621%C2%BB+%D0%90%D0%BD%D0%B0%D0%BB%D0%B8%D0%B7+%D1%80%D0%B0%D0%B1%D0%BE%D1%82%D1%8B+2010+2011+%D1%83%D1%87%D0%B5%D0%B1%D0%BD%D1%8B%D0%B9+%D0%B3%D0%BE%D0%B4b/166607_html_20ffb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086200"/>
            <a:ext cx="2771800" cy="27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836712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Неуспевающий ученик-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ребенок, который не может продемонстрировать тот уровень знаний, умений, скорость мышления и выполнения операций, который показывают обучающиеся рядом с ним дети.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П.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Подвласов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861048"/>
            <a:ext cx="6102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кто не могут хорошо учиться, но хотят;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-те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кто и не могут, и не хотят; 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кто могли бы хорошо учиться, но не хотят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527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04664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и методы работы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слабоуспевающими учащимися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556792"/>
            <a:ext cx="5904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Систематизирование результатов;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Составление кроссвордов, ребусов, викторин;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Рисунки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Раздаточный материал;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хэштега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средства анализа учебной информации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domivse.ru/SCHOOL/kyban4-p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81128"/>
            <a:ext cx="2448272" cy="2047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pickimage.ru/wp-content/uploads/images/detskie/primitiveperson/pervobitnichelovek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581128"/>
            <a:ext cx="2642264" cy="2023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kubanovedov.ru/images/140.jpg"/>
          <p:cNvPicPr>
            <a:picLocks noChangeAspect="1" noChangeArrowheads="1"/>
          </p:cNvPicPr>
          <p:nvPr/>
        </p:nvPicPr>
        <p:blipFill>
          <a:blip r:embed="rId4" cstate="print"/>
          <a:srcRect r="44561"/>
          <a:stretch>
            <a:fillRect/>
          </a:stretch>
        </p:blipFill>
        <p:spPr bwMode="auto">
          <a:xfrm>
            <a:off x="6012160" y="4509120"/>
            <a:ext cx="269757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09250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s2.travelask.ru/system/images/files/001/344/690/wysiwyg/2-6.jpg?15669302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12976"/>
            <a:ext cx="47390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11560" y="62068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Хэштег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метка) или 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хэш-тег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(англ.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hashtag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hash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знак «решетка» +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tag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метка) — обозначает ключевое слово сообщения, тип пометки или тега, используемый в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микроблогах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социальных сетях, облегчающий поиск сообщений по теме или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содержанию.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Дольменная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культура.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68760"/>
            <a:ext cx="849694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дольменная_археологическаякультура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мегалиты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(Мачу-Пикчу, египетские пирамиды, Стоунхендж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Сицилии, дольмены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Буррене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Ирландии)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дольмены_краснодарского_края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#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дольменыгеледжика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Период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революции 1917г. и Гражданской войны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(1917-1922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в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Кубано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Черноморье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00808"/>
            <a:ext cx="842493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#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революция_1917_наКубани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(данный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хештег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использоваться только в отношении событий 1917 г., но учащимся можно предложить к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хештегу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подобрать фотографии, воспоминания, публикации СМИ (отечественные, зарубежные) и т.д.);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#переворот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(свержение Фёдора II Годунова в июне 1605 года, эпоха дворцовых переворотов)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#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гражданскаявойна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(гражданская война в США 1861—1865 годов)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#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Свободавыбор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др. (Великая французская буржуазная революция, восстание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Болотникова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восстание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декабристов 1825г. и т.д.)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443</TotalTime>
  <Words>227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admin</cp:lastModifiedBy>
  <cp:revision>58</cp:revision>
  <dcterms:created xsi:type="dcterms:W3CDTF">2017-10-30T15:04:21Z</dcterms:created>
  <dcterms:modified xsi:type="dcterms:W3CDTF">2019-10-30T17:01:40Z</dcterms:modified>
</cp:coreProperties>
</file>