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58" r:id="rId6"/>
    <p:sldId id="260" r:id="rId7"/>
    <p:sldId id="262" r:id="rId8"/>
    <p:sldId id="266" r:id="rId9"/>
    <p:sldId id="263" r:id="rId10"/>
    <p:sldId id="264" r:id="rId11"/>
    <p:sldId id="265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4926F5-821B-4DA3-821E-61A35C68DDE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BFE4EF-3247-4598-B4BD-63084690E07A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Обеспечения психологического благополучия и здоровья детей</a:t>
          </a:r>
          <a:endParaRPr lang="ru-RU" sz="1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01E2038-B292-4A82-9BDD-1AD3B99097C1}" type="parTrans" cxnId="{9B7A93F1-C559-4BED-BECA-2A5F43E9115F}">
      <dgm:prSet/>
      <dgm:spPr/>
      <dgm:t>
        <a:bodyPr/>
        <a:lstStyle/>
        <a:p>
          <a:endParaRPr lang="ru-RU"/>
        </a:p>
      </dgm:t>
    </dgm:pt>
    <dgm:pt modelId="{DC992243-FE21-487A-8AAD-0B59557F191B}" type="sibTrans" cxnId="{9B7A93F1-C559-4BED-BECA-2A5F43E9115F}">
      <dgm:prSet/>
      <dgm:spPr/>
      <dgm:t>
        <a:bodyPr/>
        <a:lstStyle/>
        <a:p>
          <a:endParaRPr lang="ru-RU"/>
        </a:p>
      </dgm:t>
    </dgm:pt>
    <dgm:pt modelId="{53A6E803-688D-4E56-98C7-5096950663B2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Развитие коммуникативных навыков</a:t>
          </a:r>
          <a:endParaRPr lang="ru-RU" sz="1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8B8F102-BE0B-4851-BA66-8090ED78EECB}" type="parTrans" cxnId="{D96F41C3-903B-4F7A-8451-23A3955033F2}">
      <dgm:prSet/>
      <dgm:spPr/>
      <dgm:t>
        <a:bodyPr/>
        <a:lstStyle/>
        <a:p>
          <a:endParaRPr lang="ru-RU"/>
        </a:p>
      </dgm:t>
    </dgm:pt>
    <dgm:pt modelId="{039633D3-F7F7-471E-8514-8E30DD28AA71}" type="sibTrans" cxnId="{D96F41C3-903B-4F7A-8451-23A3955033F2}">
      <dgm:prSet/>
      <dgm:spPr/>
      <dgm:t>
        <a:bodyPr/>
        <a:lstStyle/>
        <a:p>
          <a:endParaRPr lang="ru-RU"/>
        </a:p>
      </dgm:t>
    </dgm:pt>
    <dgm:pt modelId="{58A024CC-9AC5-420E-93BD-F7D940A29F16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Развитие познавательных способностей</a:t>
          </a:r>
          <a:endParaRPr lang="ru-RU" sz="1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8151AC-55EF-4D8E-89C4-48545740195D}" type="parTrans" cxnId="{F9403225-6568-4564-B41F-17BCFCAD3A6E}">
      <dgm:prSet/>
      <dgm:spPr/>
      <dgm:t>
        <a:bodyPr/>
        <a:lstStyle/>
        <a:p>
          <a:endParaRPr lang="ru-RU"/>
        </a:p>
      </dgm:t>
    </dgm:pt>
    <dgm:pt modelId="{E392A2A8-913E-4BAC-A3A9-CED7F2C8CA44}" type="sibTrans" cxnId="{F9403225-6568-4564-B41F-17BCFCAD3A6E}">
      <dgm:prSet/>
      <dgm:spPr/>
      <dgm:t>
        <a:bodyPr/>
        <a:lstStyle/>
        <a:p>
          <a:endParaRPr lang="ru-RU"/>
        </a:p>
      </dgm:t>
    </dgm:pt>
    <dgm:pt modelId="{2B43CDE2-3ACA-4E38-B714-CA535FC414C4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Развитие творческого воображения и мышления</a:t>
          </a:r>
          <a:endParaRPr lang="ru-RU" sz="1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E028716-ABC0-487B-9A67-53EB82ED6F36}" type="sibTrans" cxnId="{77493B14-73F9-4698-8DB2-22B30A5B8E61}">
      <dgm:prSet/>
      <dgm:spPr/>
      <dgm:t>
        <a:bodyPr/>
        <a:lstStyle/>
        <a:p>
          <a:endParaRPr lang="ru-RU"/>
        </a:p>
      </dgm:t>
    </dgm:pt>
    <dgm:pt modelId="{9DB508BC-2226-4ADB-B4D2-901EDFB04B76}" type="parTrans" cxnId="{77493B14-73F9-4698-8DB2-22B30A5B8E61}">
      <dgm:prSet/>
      <dgm:spPr/>
      <dgm:t>
        <a:bodyPr/>
        <a:lstStyle/>
        <a:p>
          <a:endParaRPr lang="ru-RU"/>
        </a:p>
      </dgm:t>
    </dgm:pt>
    <dgm:pt modelId="{17A2F23B-F6EC-4041-90A9-8D069C89FA00}" type="pres">
      <dgm:prSet presAssocID="{144926F5-821B-4DA3-821E-61A35C68DDE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10C7EC-D9B8-4764-9581-5EA48999BFF0}" type="pres">
      <dgm:prSet presAssocID="{2B43CDE2-3ACA-4E38-B714-CA535FC414C4}" presName="node" presStyleLbl="node1" presStyleIdx="0" presStyleCnt="4" custScaleX="151061" custScaleY="175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32D80A-CDDE-442D-A308-9A955876FAB0}" type="pres">
      <dgm:prSet presAssocID="{EE028716-ABC0-487B-9A67-53EB82ED6F36}" presName="sibTrans" presStyleCnt="0"/>
      <dgm:spPr/>
    </dgm:pt>
    <dgm:pt modelId="{1388A288-9231-478E-A1B9-5ADA056C9AC9}" type="pres">
      <dgm:prSet presAssocID="{FCBFE4EF-3247-4598-B4BD-63084690E07A}" presName="node" presStyleLbl="node1" presStyleIdx="1" presStyleCnt="4" custScaleX="156142" custScaleY="175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E97AA-4F7D-4046-8401-55D63A086BEB}" type="pres">
      <dgm:prSet presAssocID="{DC992243-FE21-487A-8AAD-0B59557F191B}" presName="sibTrans" presStyleCnt="0"/>
      <dgm:spPr/>
    </dgm:pt>
    <dgm:pt modelId="{62C91F5B-D28C-4D49-A527-32DA76DEBE92}" type="pres">
      <dgm:prSet presAssocID="{53A6E803-688D-4E56-98C7-5096950663B2}" presName="node" presStyleLbl="node1" presStyleIdx="2" presStyleCnt="4" custScaleX="153641" custScaleY="183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E1E911-CE1C-4410-BE61-556DEB2AA13C}" type="pres">
      <dgm:prSet presAssocID="{039633D3-F7F7-471E-8514-8E30DD28AA71}" presName="sibTrans" presStyleCnt="0"/>
      <dgm:spPr/>
    </dgm:pt>
    <dgm:pt modelId="{D4A66B44-0952-45F0-A040-D1417D061CD2}" type="pres">
      <dgm:prSet presAssocID="{58A024CC-9AC5-420E-93BD-F7D940A29F16}" presName="node" presStyleLbl="node1" presStyleIdx="3" presStyleCnt="4" custScaleX="156137" custScaleY="1809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6F41C3-903B-4F7A-8451-23A3955033F2}" srcId="{144926F5-821B-4DA3-821E-61A35C68DDE9}" destId="{53A6E803-688D-4E56-98C7-5096950663B2}" srcOrd="2" destOrd="0" parTransId="{B8B8F102-BE0B-4851-BA66-8090ED78EECB}" sibTransId="{039633D3-F7F7-471E-8514-8E30DD28AA71}"/>
    <dgm:cxn modelId="{7DE11485-0D3B-4B50-99A1-C734FF071541}" type="presOf" srcId="{53A6E803-688D-4E56-98C7-5096950663B2}" destId="{62C91F5B-D28C-4D49-A527-32DA76DEBE92}" srcOrd="0" destOrd="0" presId="urn:microsoft.com/office/officeart/2005/8/layout/default"/>
    <dgm:cxn modelId="{86477CFD-99F6-437A-9C1F-44FB48B67A4F}" type="presOf" srcId="{FCBFE4EF-3247-4598-B4BD-63084690E07A}" destId="{1388A288-9231-478E-A1B9-5ADA056C9AC9}" srcOrd="0" destOrd="0" presId="urn:microsoft.com/office/officeart/2005/8/layout/default"/>
    <dgm:cxn modelId="{9B7A93F1-C559-4BED-BECA-2A5F43E9115F}" srcId="{144926F5-821B-4DA3-821E-61A35C68DDE9}" destId="{FCBFE4EF-3247-4598-B4BD-63084690E07A}" srcOrd="1" destOrd="0" parTransId="{901E2038-B292-4A82-9BDD-1AD3B99097C1}" sibTransId="{DC992243-FE21-487A-8AAD-0B59557F191B}"/>
    <dgm:cxn modelId="{F9403225-6568-4564-B41F-17BCFCAD3A6E}" srcId="{144926F5-821B-4DA3-821E-61A35C68DDE9}" destId="{58A024CC-9AC5-420E-93BD-F7D940A29F16}" srcOrd="3" destOrd="0" parTransId="{718151AC-55EF-4D8E-89C4-48545740195D}" sibTransId="{E392A2A8-913E-4BAC-A3A9-CED7F2C8CA44}"/>
    <dgm:cxn modelId="{4313A0F3-69AF-4F41-A5E4-414FD08E9298}" type="presOf" srcId="{144926F5-821B-4DA3-821E-61A35C68DDE9}" destId="{17A2F23B-F6EC-4041-90A9-8D069C89FA00}" srcOrd="0" destOrd="0" presId="urn:microsoft.com/office/officeart/2005/8/layout/default"/>
    <dgm:cxn modelId="{E4760DBC-C936-4CB4-B805-B5C34750A8DB}" type="presOf" srcId="{58A024CC-9AC5-420E-93BD-F7D940A29F16}" destId="{D4A66B44-0952-45F0-A040-D1417D061CD2}" srcOrd="0" destOrd="0" presId="urn:microsoft.com/office/officeart/2005/8/layout/default"/>
    <dgm:cxn modelId="{A4F74E95-BC0A-4EC8-8F66-5C8EF8C5C53D}" type="presOf" srcId="{2B43CDE2-3ACA-4E38-B714-CA535FC414C4}" destId="{3810C7EC-D9B8-4764-9581-5EA48999BFF0}" srcOrd="0" destOrd="0" presId="urn:microsoft.com/office/officeart/2005/8/layout/default"/>
    <dgm:cxn modelId="{77493B14-73F9-4698-8DB2-22B30A5B8E61}" srcId="{144926F5-821B-4DA3-821E-61A35C68DDE9}" destId="{2B43CDE2-3ACA-4E38-B714-CA535FC414C4}" srcOrd="0" destOrd="0" parTransId="{9DB508BC-2226-4ADB-B4D2-901EDFB04B76}" sibTransId="{EE028716-ABC0-487B-9A67-53EB82ED6F36}"/>
    <dgm:cxn modelId="{99577363-D5BF-4B88-ADAE-BCA6130C592C}" type="presParOf" srcId="{17A2F23B-F6EC-4041-90A9-8D069C89FA00}" destId="{3810C7EC-D9B8-4764-9581-5EA48999BFF0}" srcOrd="0" destOrd="0" presId="urn:microsoft.com/office/officeart/2005/8/layout/default"/>
    <dgm:cxn modelId="{4C2B4CC1-6283-4980-BD56-9887EA3CDFA8}" type="presParOf" srcId="{17A2F23B-F6EC-4041-90A9-8D069C89FA00}" destId="{BF32D80A-CDDE-442D-A308-9A955876FAB0}" srcOrd="1" destOrd="0" presId="urn:microsoft.com/office/officeart/2005/8/layout/default"/>
    <dgm:cxn modelId="{807A4DCA-9AB8-44E9-814D-3339F5858175}" type="presParOf" srcId="{17A2F23B-F6EC-4041-90A9-8D069C89FA00}" destId="{1388A288-9231-478E-A1B9-5ADA056C9AC9}" srcOrd="2" destOrd="0" presId="urn:microsoft.com/office/officeart/2005/8/layout/default"/>
    <dgm:cxn modelId="{6BC6BE6E-132F-43FC-97AE-56FF93E56EC3}" type="presParOf" srcId="{17A2F23B-F6EC-4041-90A9-8D069C89FA00}" destId="{C53E97AA-4F7D-4046-8401-55D63A086BEB}" srcOrd="3" destOrd="0" presId="urn:microsoft.com/office/officeart/2005/8/layout/default"/>
    <dgm:cxn modelId="{2F78ACA1-8E4C-424C-8185-348E7641083D}" type="presParOf" srcId="{17A2F23B-F6EC-4041-90A9-8D069C89FA00}" destId="{62C91F5B-D28C-4D49-A527-32DA76DEBE92}" srcOrd="4" destOrd="0" presId="urn:microsoft.com/office/officeart/2005/8/layout/default"/>
    <dgm:cxn modelId="{B2ED02DD-2D6F-422A-9767-77C10C3856A3}" type="presParOf" srcId="{17A2F23B-F6EC-4041-90A9-8D069C89FA00}" destId="{F9E1E911-CE1C-4410-BE61-556DEB2AA13C}" srcOrd="5" destOrd="0" presId="urn:microsoft.com/office/officeart/2005/8/layout/default"/>
    <dgm:cxn modelId="{7A3B4E19-E52C-42EC-8236-707F738200BC}" type="presParOf" srcId="{17A2F23B-F6EC-4041-90A9-8D069C89FA00}" destId="{D4A66B44-0952-45F0-A040-D1417D061CD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10C7EC-D9B8-4764-9581-5EA48999BFF0}">
      <dsp:nvSpPr>
        <dsp:cNvPr id="0" name=""/>
        <dsp:cNvSpPr/>
      </dsp:nvSpPr>
      <dsp:spPr>
        <a:xfrm>
          <a:off x="873060" y="65"/>
          <a:ext cx="2563379" cy="1791832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Развитие творческого воображения и мышления</a:t>
          </a:r>
          <a:endParaRPr lang="ru-RU" sz="18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73060" y="65"/>
        <a:ext cx="2563379" cy="1791832"/>
      </dsp:txXfrm>
    </dsp:sp>
    <dsp:sp modelId="{1388A288-9231-478E-A1B9-5ADA056C9AC9}">
      <dsp:nvSpPr>
        <dsp:cNvPr id="0" name=""/>
        <dsp:cNvSpPr/>
      </dsp:nvSpPr>
      <dsp:spPr>
        <a:xfrm>
          <a:off x="3606131" y="406"/>
          <a:ext cx="2649600" cy="1791150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Обеспечения психологического благополучия и здоровья детей</a:t>
          </a:r>
          <a:endParaRPr lang="ru-RU" sz="18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06131" y="406"/>
        <a:ext cx="2649600" cy="1791150"/>
      </dsp:txXfrm>
    </dsp:sp>
    <dsp:sp modelId="{62C91F5B-D28C-4D49-A527-32DA76DEBE92}">
      <dsp:nvSpPr>
        <dsp:cNvPr id="0" name=""/>
        <dsp:cNvSpPr/>
      </dsp:nvSpPr>
      <dsp:spPr>
        <a:xfrm>
          <a:off x="851212" y="1961589"/>
          <a:ext cx="2607160" cy="1870545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Развитие коммуникативных навыков</a:t>
          </a:r>
          <a:endParaRPr lang="ru-RU" sz="18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51212" y="1961589"/>
        <a:ext cx="2607160" cy="1870545"/>
      </dsp:txXfrm>
    </dsp:sp>
    <dsp:sp modelId="{D4A66B44-0952-45F0-A040-D1417D061CD2}">
      <dsp:nvSpPr>
        <dsp:cNvPr id="0" name=""/>
        <dsp:cNvSpPr/>
      </dsp:nvSpPr>
      <dsp:spPr>
        <a:xfrm>
          <a:off x="3628064" y="1975685"/>
          <a:ext cx="2649515" cy="1842353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Развитие познавательных способностей</a:t>
          </a:r>
          <a:endParaRPr lang="ru-RU" sz="18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28064" y="1975685"/>
        <a:ext cx="2649515" cy="18423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712D4-F53B-4339-B181-345213C27306}" type="datetimeFigureOut">
              <a:rPr lang="ru-RU" smtClean="0"/>
              <a:pPr/>
              <a:t>25.08.2019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DA312-6D86-4BBE-9C35-3EF2D7C50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260648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 детский сад общеобразовательного вида № 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2060848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132856"/>
            <a:ext cx="8136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Индивидуально-образовательный проект, как средство поддержки творческого потенциала дошкольников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84" y="5517232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Фисун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Н.П.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воспитатель МКДОУ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№ 15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471776"/>
            <a:ext cx="856895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 проекта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Продолжительность проекта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Тип проекта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Участники проекта</a:t>
            </a: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(описывается проблема,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затронутая данным проектом)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Гипотеза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проекта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(всегда одна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вытекает из темы)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адачи проекта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(те шаги, которые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нужно сделать, чтобы достичь цели.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 всегда несколько)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Предполагаемый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Тема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908720"/>
            <a:ext cx="4040452" cy="55286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19672" y="188640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 ПРОЕКТА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260648"/>
            <a:ext cx="82089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ЭТАПЫ ПРОЕКТА</a:t>
            </a:r>
          </a:p>
        </p:txBody>
      </p:sp>
      <p:pic>
        <p:nvPicPr>
          <p:cNvPr id="5" name="Рисунок 4" descr="Этапы внедрения проект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1052736"/>
            <a:ext cx="4124600" cy="5448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План осуществления проек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8740" y="301752"/>
            <a:ext cx="6446520" cy="625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Презентация проект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260648"/>
            <a:ext cx="5449189" cy="637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1556792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Знание только тогда знание, когда оно приобретено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усилием мысли, а не памятью.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Л.Н. Толстой</a:t>
            </a:r>
            <a:endParaRPr kumimoji="0" lang="ru-RU" sz="360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35088" y="1196752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36796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2492896"/>
            <a:ext cx="3175049" cy="2267892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796136" y="1484784"/>
            <a:ext cx="2448272" cy="14904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Физически развитый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156176" y="3068960"/>
            <a:ext cx="2448272" cy="14904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Любознательный, активный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03848" y="4869160"/>
            <a:ext cx="2448272" cy="14904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Эмоционально отзывчивый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275856" y="1052736"/>
            <a:ext cx="2448272" cy="14904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Овладевший средствами общения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39552" y="4725144"/>
            <a:ext cx="2448272" cy="14904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Способен управлять своим поведением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55576" y="1268760"/>
            <a:ext cx="2448272" cy="14904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Имеющий первичные представления  о себе, семье, обществе, государстве, мире и природе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3528" y="2924944"/>
            <a:ext cx="2448272" cy="14904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Овладевший универсальными предпосылками учебной деятельности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724128" y="4653136"/>
            <a:ext cx="2448272" cy="14904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Способный решать проблемы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404664"/>
            <a:ext cx="8280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МОДЕЛЬ ВЫПУСКНИКА ДОУ В СООТВЕТСТВИИ С ФГОС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1484784"/>
            <a:ext cx="81369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проектов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– это педагогическая технология, стержнем которой является самостоятельная деятельность детей – исследовательская, познавательная, продуктивная, в процессе которой ребёнок познаёт окружающий мир и воплощает новые знания в реальные продукты.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908720"/>
            <a:ext cx="813690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Основная цель проектного метода в ДОУ 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азвитие 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свободной творческой личности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ребенка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043608" y="2060848"/>
          <a:ext cx="7128792" cy="383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635896" y="3284984"/>
            <a:ext cx="1800200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1412776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индивидуального проекта 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используется в работе с детьми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старшего дошкольного возраста.</a:t>
            </a:r>
          </a:p>
          <a:p>
            <a:pPr algn="just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даёт ребёнку возможность экспериментировать, синтезировать полученные знания. Развивать творческие способности и коммуникативные навыки.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692696"/>
            <a:ext cx="8748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ЭТАПЫ ПРОЕКТНОЙ ДЕЯТЕЛЬНОСТИ</a:t>
            </a:r>
            <a:endParaRPr lang="ru-RU" sz="32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628800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целеполагание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(проблема).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первом этапе необходимо ввести проблемную ситуацию, которая способствовала бы активизации познавательной деятельности и интереса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ребенка.</a:t>
            </a:r>
          </a:p>
          <a:p>
            <a:r>
              <a:rPr lang="en-US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планируется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над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проектом: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 кому обратится за помощью (взрослому, педагогу);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каких источниках можно найти информацию;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какие предметы использовать (принадлежности, оборудование);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 какими предметами научиться работать для достижения цели.</a:t>
            </a:r>
          </a:p>
          <a:p>
            <a:r>
              <a:rPr lang="en-US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этап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реализация проекта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презентация проекта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рефлексия</a:t>
            </a:r>
            <a:endParaRPr lang="ru-RU" sz="20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800284"/>
            <a:ext cx="864096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МОДЕЛЬ ОФОРМЛЕНИЯ ПРОЕКТА</a:t>
            </a: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ТИТУЛЬНЫЙ ЛИСТ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СТРУКТУРА ПРОЕКТА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ЭТАПЫ ПРОЕКТА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ПЛАН ОСУЩЕСТВЛЕНИЯ ПРОЕКТА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ПРОДУКТ ПРОЕКТА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ПРЕЗЕНТАЦИЯ ПРОЕКТА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СПИСОК ЛИТЕРАТУРЫ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6c76b0c5a512a80bdb68a5f11dad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Муниципальное казённое дошкольное образовательное учреждение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412776"/>
            <a:ext cx="3692228" cy="51297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1556792"/>
            <a:ext cx="43204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1.Полное наименование образовательного учреждения</a:t>
            </a:r>
          </a:p>
          <a:p>
            <a:pPr marL="457200" indent="-45720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2.Название проекта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3.Участник проекта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4.Руководитель проекта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5.Год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692696"/>
            <a:ext cx="61206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ТИТУЛЬНЫЙ ЛИСТ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</TotalTime>
  <Words>333</Words>
  <Application>Microsoft Office PowerPoint</Application>
  <PresentationFormat>Экран (4:3)</PresentationFormat>
  <Paragraphs>70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Путин</dc:creator>
  <cp:lastModifiedBy>Путин</cp:lastModifiedBy>
  <cp:revision>80</cp:revision>
  <dcterms:created xsi:type="dcterms:W3CDTF">2019-08-18T13:07:33Z</dcterms:created>
  <dcterms:modified xsi:type="dcterms:W3CDTF">2019-08-25T17:02:40Z</dcterms:modified>
</cp:coreProperties>
</file>