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56" r:id="rId2"/>
    <p:sldId id="280" r:id="rId3"/>
    <p:sldId id="326" r:id="rId4"/>
    <p:sldId id="285" r:id="rId5"/>
    <p:sldId id="276" r:id="rId6"/>
    <p:sldId id="286" r:id="rId7"/>
    <p:sldId id="263" r:id="rId8"/>
    <p:sldId id="264" r:id="rId9"/>
    <p:sldId id="327" r:id="rId10"/>
    <p:sldId id="328" r:id="rId11"/>
    <p:sldId id="329" r:id="rId12"/>
    <p:sldId id="287" r:id="rId13"/>
    <p:sldId id="288" r:id="rId14"/>
    <p:sldId id="330" r:id="rId15"/>
    <p:sldId id="289" r:id="rId16"/>
    <p:sldId id="290" r:id="rId17"/>
    <p:sldId id="291" r:id="rId18"/>
    <p:sldId id="292" r:id="rId19"/>
    <p:sldId id="293" r:id="rId20"/>
    <p:sldId id="294" r:id="rId21"/>
    <p:sldId id="295" r:id="rId22"/>
    <p:sldId id="296" r:id="rId23"/>
    <p:sldId id="297" r:id="rId24"/>
    <p:sldId id="298" r:id="rId25"/>
    <p:sldId id="299" r:id="rId26"/>
    <p:sldId id="300" r:id="rId27"/>
    <p:sldId id="313" r:id="rId28"/>
    <p:sldId id="314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1200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EEC73E-A027-4618-9FCC-C5E0B6C1C195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662C09-310B-4148-BDDD-AF874C2A88D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0688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11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defRPr/>
            </a:pPr>
            <a:fld id="{97D6D7FB-90D4-4F10-A839-7145C315722F}" type="slidenum">
              <a:rPr lang="ru-RU" altLang="ru-RU">
                <a:solidFill>
                  <a:srgbClr val="000000"/>
                </a:solidFill>
                <a:latin typeface="Calibri" pitchFamily="32" charset="0"/>
              </a:rPr>
              <a:pPr eaLnBrk="1" hangingPunct="1">
                <a:defRPr/>
              </a:pPr>
              <a:t>4</a:t>
            </a:fld>
            <a:endParaRPr lang="ru-RU" altLang="ru-RU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91139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5450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6767288-CDC6-4A10-BFFF-40B3F80E6E5A}" type="slidenum">
              <a:rPr lang="ru-RU" altLang="ru-RU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  <a:cs typeface="Segoe UI" pitchFamily="34" charset="0"/>
              </a:rPr>
              <a:pPr algn="r" eaLnBrk="1" hangingPunct="1">
                <a:spcBef>
                  <a:spcPct val="0"/>
                </a:spcBef>
              </a:pPr>
              <a:t>4</a:t>
            </a:fld>
            <a:endParaRPr lang="ru-RU" altLang="ru-RU">
              <a:solidFill>
                <a:srgbClr val="000000"/>
              </a:solidFill>
              <a:latin typeface="Calibri" pitchFamily="34" charset="0"/>
              <a:ea typeface="Microsoft YaHei" pitchFamily="34" charset="-122"/>
              <a:cs typeface="Segoe UI" pitchFamily="34" charset="0"/>
            </a:endParaRPr>
          </a:p>
        </p:txBody>
      </p:sp>
      <p:sp>
        <p:nvSpPr>
          <p:cNvPr id="9114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67238" cy="3424238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1141" name="Text Box 3"/>
          <p:cNvSpPr txBox="1">
            <a:spLocks noChangeArrowheads="1"/>
          </p:cNvSpPr>
          <p:nvPr/>
        </p:nvSpPr>
        <p:spPr bwMode="auto">
          <a:xfrm>
            <a:off x="685800" y="4343400"/>
            <a:ext cx="5481638" cy="411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277927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11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defRPr/>
            </a:pPr>
            <a:fld id="{D00A6EA4-3F71-46EA-924C-EB6B52466A24}" type="slidenum">
              <a:rPr lang="ru-RU" altLang="ru-RU">
                <a:solidFill>
                  <a:srgbClr val="000000"/>
                </a:solidFill>
                <a:latin typeface="Calibri" pitchFamily="32" charset="0"/>
              </a:rPr>
              <a:pPr eaLnBrk="1" hangingPunct="1">
                <a:defRPr/>
              </a:pPr>
              <a:t>20</a:t>
            </a:fld>
            <a:endParaRPr lang="ru-RU" altLang="ru-RU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100355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5450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54463EF-E58B-45F1-A604-83BD3EED08A9}" type="slidenum">
              <a:rPr lang="ru-RU" altLang="ru-RU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  <a:cs typeface="Segoe UI" pitchFamily="34" charset="0"/>
              </a:rPr>
              <a:pPr algn="r" eaLnBrk="1" hangingPunct="1">
                <a:spcBef>
                  <a:spcPct val="0"/>
                </a:spcBef>
              </a:pPr>
              <a:t>20</a:t>
            </a:fld>
            <a:endParaRPr lang="ru-RU" altLang="ru-RU">
              <a:solidFill>
                <a:srgbClr val="000000"/>
              </a:solidFill>
              <a:latin typeface="Calibri" pitchFamily="34" charset="0"/>
              <a:ea typeface="Microsoft YaHei" pitchFamily="34" charset="-122"/>
              <a:cs typeface="Segoe UI" pitchFamily="34" charset="0"/>
            </a:endParaRPr>
          </a:p>
        </p:txBody>
      </p:sp>
      <p:sp>
        <p:nvSpPr>
          <p:cNvPr id="100356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67037" cy="452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A6C46EE-061D-4FAE-BABB-608C1DE4FB15}" type="slidenum">
              <a:rPr lang="ru-RU" altLang="ru-RU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  <a:cs typeface="Segoe UI" pitchFamily="34" charset="0"/>
              </a:rPr>
              <a:pPr algn="r" eaLnBrk="1" hangingPunct="1">
                <a:spcBef>
                  <a:spcPct val="0"/>
                </a:spcBef>
              </a:pPr>
              <a:t>20</a:t>
            </a:fld>
            <a:endParaRPr lang="ru-RU" altLang="ru-RU">
              <a:solidFill>
                <a:srgbClr val="000000"/>
              </a:solidFill>
              <a:latin typeface="Calibri" pitchFamily="34" charset="0"/>
              <a:ea typeface="Microsoft YaHei" pitchFamily="34" charset="-122"/>
              <a:cs typeface="Segoe UI" pitchFamily="34" charset="0"/>
            </a:endParaRPr>
          </a:p>
        </p:txBody>
      </p:sp>
      <p:sp>
        <p:nvSpPr>
          <p:cNvPr id="100357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4DDD3542-D1F7-4B82-9BFC-CBA70AE19C43}" type="slidenum">
              <a:rPr lang="ru-RU" altLang="ru-RU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  <a:cs typeface="Segoe UI" pitchFamily="34" charset="0"/>
              </a:rPr>
              <a:pPr algn="r" eaLnBrk="1" hangingPunct="1">
                <a:spcBef>
                  <a:spcPct val="0"/>
                </a:spcBef>
              </a:pPr>
              <a:t>20</a:t>
            </a:fld>
            <a:endParaRPr lang="ru-RU" altLang="ru-RU">
              <a:solidFill>
                <a:srgbClr val="000000"/>
              </a:solidFill>
              <a:latin typeface="Calibri" pitchFamily="34" charset="0"/>
              <a:ea typeface="Microsoft YaHei" pitchFamily="34" charset="-122"/>
              <a:cs typeface="Segoe UI" pitchFamily="34" charset="0"/>
            </a:endParaRPr>
          </a:p>
        </p:txBody>
      </p:sp>
      <p:sp>
        <p:nvSpPr>
          <p:cNvPr id="100358" name="Rectangle 4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0359" name="Text Box 5"/>
          <p:cNvSpPr txBox="1">
            <a:spLocks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11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defRPr/>
            </a:pPr>
            <a:fld id="{5FBD5921-EC2C-4DE9-AE5E-8A5DFD37388B}" type="slidenum">
              <a:rPr lang="ru-RU" altLang="ru-RU">
                <a:solidFill>
                  <a:srgbClr val="000000"/>
                </a:solidFill>
                <a:latin typeface="Calibri" pitchFamily="32" charset="0"/>
              </a:rPr>
              <a:pPr eaLnBrk="1" hangingPunct="1">
                <a:defRPr/>
              </a:pPr>
              <a:t>21</a:t>
            </a:fld>
            <a:endParaRPr lang="ru-RU" altLang="ru-RU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101379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5450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6C163B09-4313-42C9-8D24-A3D771529E04}" type="slidenum">
              <a:rPr lang="ru-RU" altLang="ru-RU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  <a:cs typeface="Segoe UI" pitchFamily="34" charset="0"/>
              </a:rPr>
              <a:pPr algn="r" eaLnBrk="1" hangingPunct="1">
                <a:spcBef>
                  <a:spcPct val="0"/>
                </a:spcBef>
              </a:pPr>
              <a:t>21</a:t>
            </a:fld>
            <a:endParaRPr lang="ru-RU" altLang="ru-RU">
              <a:solidFill>
                <a:srgbClr val="000000"/>
              </a:solidFill>
              <a:latin typeface="Calibri" pitchFamily="34" charset="0"/>
              <a:ea typeface="Microsoft YaHei" pitchFamily="34" charset="-122"/>
              <a:cs typeface="Segoe UI" pitchFamily="34" charset="0"/>
            </a:endParaRPr>
          </a:p>
        </p:txBody>
      </p:sp>
      <p:sp>
        <p:nvSpPr>
          <p:cNvPr id="1013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67238" cy="3424238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1381" name="Text Box 3"/>
          <p:cNvSpPr txBox="1">
            <a:spLocks noChangeArrowheads="1"/>
          </p:cNvSpPr>
          <p:nvPr/>
        </p:nvSpPr>
        <p:spPr bwMode="auto">
          <a:xfrm>
            <a:off x="685800" y="4343400"/>
            <a:ext cx="5481638" cy="411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41515262-06FB-4756-BC14-CEC100D5998A}" type="slidenum">
              <a:rPr lang="ru-RU" altLang="ru-RU" smtClean="0"/>
              <a:pPr eaLnBrk="1" hangingPunct="1">
                <a:spcBef>
                  <a:spcPct val="0"/>
                </a:spcBef>
              </a:pPr>
              <a:t>22</a:t>
            </a:fld>
            <a:endParaRPr lang="ru-RU" altLang="ru-RU"/>
          </a:p>
        </p:txBody>
      </p:sp>
      <p:sp>
        <p:nvSpPr>
          <p:cNvPr id="1024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F8B619E8-418A-4F28-AE2A-5AB0B88E5898}" type="slidenum">
              <a:rPr lang="ru-RU" altLang="ru-RU" smtClean="0"/>
              <a:pPr eaLnBrk="1" hangingPunct="1">
                <a:spcBef>
                  <a:spcPct val="0"/>
                </a:spcBef>
              </a:pPr>
              <a:t>23</a:t>
            </a:fld>
            <a:endParaRPr lang="ru-RU" altLang="ru-RU"/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11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defRPr/>
            </a:pPr>
            <a:fld id="{55055645-A172-4207-9399-193CB7CE9C98}" type="slidenum">
              <a:rPr lang="ru-RU" altLang="ru-RU">
                <a:solidFill>
                  <a:srgbClr val="000000"/>
                </a:solidFill>
                <a:latin typeface="Calibri" pitchFamily="32" charset="0"/>
              </a:rPr>
              <a:pPr eaLnBrk="1" hangingPunct="1">
                <a:defRPr/>
              </a:pPr>
              <a:t>27</a:t>
            </a:fld>
            <a:endParaRPr lang="ru-RU" altLang="ru-RU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108547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5450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FD7AAF9-B6AC-4C33-B37B-38EE8376406E}" type="slidenum">
              <a:rPr lang="ru-RU" altLang="ru-RU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  <a:cs typeface="Segoe UI" pitchFamily="34" charset="0"/>
              </a:rPr>
              <a:pPr algn="r" eaLnBrk="1" hangingPunct="1">
                <a:spcBef>
                  <a:spcPct val="0"/>
                </a:spcBef>
              </a:pPr>
              <a:t>27</a:t>
            </a:fld>
            <a:endParaRPr lang="ru-RU" altLang="ru-RU">
              <a:solidFill>
                <a:srgbClr val="000000"/>
              </a:solidFill>
              <a:latin typeface="Calibri" pitchFamily="34" charset="0"/>
              <a:ea typeface="Microsoft YaHei" pitchFamily="34" charset="-122"/>
              <a:cs typeface="Segoe UI" pitchFamily="34" charset="0"/>
            </a:endParaRPr>
          </a:p>
        </p:txBody>
      </p:sp>
      <p:sp>
        <p:nvSpPr>
          <p:cNvPr id="10854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67238" cy="3424238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108549" name="Text Box 3"/>
          <p:cNvSpPr txBox="1">
            <a:spLocks noChangeArrowheads="1"/>
          </p:cNvSpPr>
          <p:nvPr/>
        </p:nvSpPr>
        <p:spPr bwMode="auto">
          <a:xfrm>
            <a:off x="685800" y="4343400"/>
            <a:ext cx="5481638" cy="411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11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defRPr/>
            </a:pPr>
            <a:fld id="{131E83A5-A056-4113-BDE5-48B18FC4154C}" type="slidenum">
              <a:rPr lang="ru-RU" altLang="ru-RU">
                <a:solidFill>
                  <a:srgbClr val="000000"/>
                </a:solidFill>
                <a:latin typeface="Calibri" pitchFamily="32" charset="0"/>
              </a:rPr>
              <a:pPr eaLnBrk="1" hangingPunct="1">
                <a:defRPr/>
              </a:pPr>
              <a:t>6</a:t>
            </a:fld>
            <a:endParaRPr lang="ru-RU" altLang="ru-RU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92163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5450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BE97CE7-55B5-454E-97E6-E387ECC1E685}" type="slidenum">
              <a:rPr lang="ru-RU" altLang="ru-RU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  <a:cs typeface="Segoe UI" pitchFamily="34" charset="0"/>
              </a:rPr>
              <a:pPr algn="r" eaLnBrk="1" hangingPunct="1">
                <a:spcBef>
                  <a:spcPct val="0"/>
                </a:spcBef>
              </a:pPr>
              <a:t>6</a:t>
            </a:fld>
            <a:endParaRPr lang="ru-RU" altLang="ru-RU">
              <a:solidFill>
                <a:srgbClr val="000000"/>
              </a:solidFill>
              <a:latin typeface="Calibri" pitchFamily="34" charset="0"/>
              <a:ea typeface="Microsoft YaHei" pitchFamily="34" charset="-122"/>
              <a:cs typeface="Segoe UI" pitchFamily="34" charset="0"/>
            </a:endParaRPr>
          </a:p>
        </p:txBody>
      </p:sp>
      <p:sp>
        <p:nvSpPr>
          <p:cNvPr id="9216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67238" cy="3424238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2165" name="Text Box 3"/>
          <p:cNvSpPr txBox="1">
            <a:spLocks noChangeArrowheads="1"/>
          </p:cNvSpPr>
          <p:nvPr/>
        </p:nvSpPr>
        <p:spPr bwMode="auto">
          <a:xfrm>
            <a:off x="685800" y="4343400"/>
            <a:ext cx="5481638" cy="411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11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defRPr/>
            </a:pPr>
            <a:fld id="{A055AFF8-7707-451A-BD71-9775CA41E96C}" type="slidenum">
              <a:rPr lang="ru-RU" altLang="ru-RU">
                <a:solidFill>
                  <a:srgbClr val="000000"/>
                </a:solidFill>
                <a:latin typeface="Calibri" pitchFamily="32" charset="0"/>
              </a:rPr>
              <a:pPr eaLnBrk="1" hangingPunct="1">
                <a:defRPr/>
              </a:pPr>
              <a:t>12</a:t>
            </a:fld>
            <a:endParaRPr lang="ru-RU" altLang="ru-RU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93187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5450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2CE7ED6-640E-44FD-8EC1-451A25BBD1EE}" type="slidenum">
              <a:rPr lang="ru-RU" altLang="ru-RU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  <a:cs typeface="Segoe UI" pitchFamily="34" charset="0"/>
              </a:rPr>
              <a:pPr algn="r" eaLnBrk="1" hangingPunct="1">
                <a:spcBef>
                  <a:spcPct val="0"/>
                </a:spcBef>
              </a:pPr>
              <a:t>12</a:t>
            </a:fld>
            <a:endParaRPr lang="ru-RU" altLang="ru-RU">
              <a:solidFill>
                <a:srgbClr val="000000"/>
              </a:solidFill>
              <a:latin typeface="Calibri" pitchFamily="34" charset="0"/>
              <a:ea typeface="Microsoft YaHei" pitchFamily="34" charset="-122"/>
              <a:cs typeface="Segoe UI" pitchFamily="34" charset="0"/>
            </a:endParaRPr>
          </a:p>
        </p:txBody>
      </p:sp>
      <p:sp>
        <p:nvSpPr>
          <p:cNvPr id="931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67238" cy="3424238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3189" name="Text Box 3"/>
          <p:cNvSpPr txBox="1">
            <a:spLocks noChangeArrowheads="1"/>
          </p:cNvSpPr>
          <p:nvPr/>
        </p:nvSpPr>
        <p:spPr bwMode="auto">
          <a:xfrm>
            <a:off x="685800" y="4343400"/>
            <a:ext cx="5481638" cy="411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11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defRPr/>
            </a:pPr>
            <a:fld id="{AB278D06-BC52-4335-B41A-91BAA954D0B8}" type="slidenum">
              <a:rPr lang="ru-RU" altLang="ru-RU">
                <a:solidFill>
                  <a:srgbClr val="000000"/>
                </a:solidFill>
                <a:latin typeface="Calibri" pitchFamily="32" charset="0"/>
              </a:rPr>
              <a:pPr eaLnBrk="1" hangingPunct="1">
                <a:defRPr/>
              </a:pPr>
              <a:t>13</a:t>
            </a:fld>
            <a:endParaRPr lang="ru-RU" altLang="ru-RU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94211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5450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23299BB3-FF94-41DD-8F9C-BA6C48F3EF26}" type="slidenum">
              <a:rPr lang="ru-RU" altLang="ru-RU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  <a:cs typeface="Segoe UI" pitchFamily="34" charset="0"/>
              </a:rPr>
              <a:pPr algn="r" eaLnBrk="1" hangingPunct="1">
                <a:spcBef>
                  <a:spcPct val="0"/>
                </a:spcBef>
              </a:pPr>
              <a:t>13</a:t>
            </a:fld>
            <a:endParaRPr lang="ru-RU" altLang="ru-RU">
              <a:solidFill>
                <a:srgbClr val="000000"/>
              </a:solidFill>
              <a:latin typeface="Calibri" pitchFamily="34" charset="0"/>
              <a:ea typeface="Microsoft YaHei" pitchFamily="34" charset="-122"/>
              <a:cs typeface="Segoe UI" pitchFamily="34" charset="0"/>
            </a:endParaRPr>
          </a:p>
        </p:txBody>
      </p:sp>
      <p:sp>
        <p:nvSpPr>
          <p:cNvPr id="9421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67238" cy="3424238"/>
          </a:xfrm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4213" name="Text Box 3"/>
          <p:cNvSpPr txBox="1">
            <a:spLocks noChangeArrowheads="1"/>
          </p:cNvSpPr>
          <p:nvPr/>
        </p:nvSpPr>
        <p:spPr bwMode="auto">
          <a:xfrm>
            <a:off x="685800" y="4343400"/>
            <a:ext cx="5481638" cy="411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1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defRPr/>
            </a:pPr>
            <a:fld id="{4C540BC3-5CE9-4387-8803-49031A5015A3}" type="slidenum">
              <a:rPr lang="ru-RU" altLang="ru-RU">
                <a:solidFill>
                  <a:srgbClr val="000000"/>
                </a:solidFill>
                <a:latin typeface="Calibri" pitchFamily="32" charset="0"/>
              </a:rPr>
              <a:pPr eaLnBrk="1" hangingPunct="1">
                <a:defRPr/>
              </a:pPr>
              <a:t>15</a:t>
            </a:fld>
            <a:endParaRPr lang="ru-RU" altLang="ru-RU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95235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5450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FB06F8AF-8906-4183-BD3C-E71A9187125A}" type="slidenum">
              <a:rPr lang="ru-RU" altLang="ru-RU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  <a:cs typeface="Segoe UI" pitchFamily="34" charset="0"/>
              </a:rPr>
              <a:pPr algn="r" eaLnBrk="1" hangingPunct="1">
                <a:spcBef>
                  <a:spcPct val="0"/>
                </a:spcBef>
              </a:pPr>
              <a:t>15</a:t>
            </a:fld>
            <a:endParaRPr lang="ru-RU" altLang="ru-RU">
              <a:solidFill>
                <a:srgbClr val="000000"/>
              </a:solidFill>
              <a:latin typeface="Calibri" pitchFamily="34" charset="0"/>
              <a:ea typeface="Microsoft YaHei" pitchFamily="34" charset="-122"/>
              <a:cs typeface="Segoe UI" pitchFamily="34" charset="0"/>
            </a:endParaRPr>
          </a:p>
        </p:txBody>
      </p:sp>
      <p:sp>
        <p:nvSpPr>
          <p:cNvPr id="95236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67037" cy="452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45F2661-2990-4A29-8A2C-1E57942753FC}" type="slidenum">
              <a:rPr lang="ru-RU" altLang="ru-RU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  <a:cs typeface="Segoe UI" pitchFamily="34" charset="0"/>
              </a:rPr>
              <a:pPr algn="r" eaLnBrk="1" hangingPunct="1">
                <a:spcBef>
                  <a:spcPct val="0"/>
                </a:spcBef>
              </a:pPr>
              <a:t>15</a:t>
            </a:fld>
            <a:endParaRPr lang="ru-RU" altLang="ru-RU">
              <a:solidFill>
                <a:srgbClr val="000000"/>
              </a:solidFill>
              <a:latin typeface="Calibri" pitchFamily="34" charset="0"/>
              <a:ea typeface="Microsoft YaHei" pitchFamily="34" charset="-122"/>
              <a:cs typeface="Segoe UI" pitchFamily="34" charset="0"/>
            </a:endParaRPr>
          </a:p>
        </p:txBody>
      </p:sp>
      <p:sp>
        <p:nvSpPr>
          <p:cNvPr id="95237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863EC1D8-61D6-4206-B212-6B7767084F8A}" type="slidenum">
              <a:rPr lang="ru-RU" altLang="ru-RU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  <a:cs typeface="Segoe UI" pitchFamily="34" charset="0"/>
              </a:rPr>
              <a:pPr algn="r" eaLnBrk="1" hangingPunct="1">
                <a:spcBef>
                  <a:spcPct val="0"/>
                </a:spcBef>
              </a:pPr>
              <a:t>15</a:t>
            </a:fld>
            <a:endParaRPr lang="ru-RU" altLang="ru-RU">
              <a:solidFill>
                <a:srgbClr val="000000"/>
              </a:solidFill>
              <a:latin typeface="Calibri" pitchFamily="34" charset="0"/>
              <a:ea typeface="Microsoft YaHei" pitchFamily="34" charset="-122"/>
              <a:cs typeface="Segoe UI" pitchFamily="34" charset="0"/>
            </a:endParaRPr>
          </a:p>
        </p:txBody>
      </p:sp>
      <p:sp>
        <p:nvSpPr>
          <p:cNvPr id="95238" name="Rectangle 4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5239" name="Text Box 5"/>
          <p:cNvSpPr txBox="1">
            <a:spLocks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95240" name="Text Box 6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039F55A-E829-43EB-A430-2215AA516781}" type="slidenum">
              <a:rPr lang="ru-RU" altLang="ru-RU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rPr>
              <a:pPr algn="r" eaLnBrk="1" hangingPunct="1">
                <a:spcBef>
                  <a:spcPct val="0"/>
                </a:spcBef>
              </a:pPr>
              <a:t>15</a:t>
            </a:fld>
            <a:endParaRPr lang="ru-RU" altLang="ru-RU">
              <a:solidFill>
                <a:srgbClr val="000000"/>
              </a:solidFill>
              <a:latin typeface="Calibri" pitchFamily="34" charset="0"/>
              <a:ea typeface="Microsoft YaHei" pitchFamily="34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11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defRPr/>
            </a:pPr>
            <a:fld id="{02571F5B-E7E7-4BB0-9E8B-6BA6EEDBC7B0}" type="slidenum">
              <a:rPr lang="ru-RU" altLang="ru-RU">
                <a:solidFill>
                  <a:srgbClr val="000000"/>
                </a:solidFill>
                <a:latin typeface="Calibri" pitchFamily="32" charset="0"/>
              </a:rPr>
              <a:pPr eaLnBrk="1" hangingPunct="1">
                <a:defRPr/>
              </a:pPr>
              <a:t>16</a:t>
            </a:fld>
            <a:endParaRPr lang="ru-RU" altLang="ru-RU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96259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5450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B03FE87-0073-4EB9-A518-0AF39068961A}" type="slidenum">
              <a:rPr lang="ru-RU" altLang="ru-RU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  <a:cs typeface="Segoe UI" pitchFamily="34" charset="0"/>
              </a:rPr>
              <a:pPr algn="r" eaLnBrk="1" hangingPunct="1">
                <a:spcBef>
                  <a:spcPct val="0"/>
                </a:spcBef>
              </a:pPr>
              <a:t>16</a:t>
            </a:fld>
            <a:endParaRPr lang="ru-RU" altLang="ru-RU">
              <a:solidFill>
                <a:srgbClr val="000000"/>
              </a:solidFill>
              <a:latin typeface="Calibri" pitchFamily="34" charset="0"/>
              <a:ea typeface="Microsoft YaHei" pitchFamily="34" charset="-122"/>
              <a:cs typeface="Segoe UI" pitchFamily="34" charset="0"/>
            </a:endParaRPr>
          </a:p>
        </p:txBody>
      </p:sp>
      <p:sp>
        <p:nvSpPr>
          <p:cNvPr id="96260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67037" cy="452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12C4DBDF-03EF-4965-85EC-9D1794E300F5}" type="slidenum">
              <a:rPr lang="ru-RU" altLang="ru-RU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  <a:cs typeface="Segoe UI" pitchFamily="34" charset="0"/>
              </a:rPr>
              <a:pPr algn="r" eaLnBrk="1" hangingPunct="1">
                <a:spcBef>
                  <a:spcPct val="0"/>
                </a:spcBef>
              </a:pPr>
              <a:t>16</a:t>
            </a:fld>
            <a:endParaRPr lang="ru-RU" altLang="ru-RU">
              <a:solidFill>
                <a:srgbClr val="000000"/>
              </a:solidFill>
              <a:latin typeface="Calibri" pitchFamily="34" charset="0"/>
              <a:ea typeface="Microsoft YaHei" pitchFamily="34" charset="-122"/>
              <a:cs typeface="Segoe UI" pitchFamily="34" charset="0"/>
            </a:endParaRPr>
          </a:p>
        </p:txBody>
      </p:sp>
      <p:sp>
        <p:nvSpPr>
          <p:cNvPr id="96261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F31E50C-70AA-40AB-8224-EEF26F489186}" type="slidenum">
              <a:rPr lang="ru-RU" altLang="ru-RU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  <a:cs typeface="Segoe UI" pitchFamily="34" charset="0"/>
              </a:rPr>
              <a:pPr algn="r" eaLnBrk="1" hangingPunct="1">
                <a:spcBef>
                  <a:spcPct val="0"/>
                </a:spcBef>
              </a:pPr>
              <a:t>16</a:t>
            </a:fld>
            <a:endParaRPr lang="ru-RU" altLang="ru-RU">
              <a:solidFill>
                <a:srgbClr val="000000"/>
              </a:solidFill>
              <a:latin typeface="Calibri" pitchFamily="34" charset="0"/>
              <a:ea typeface="Microsoft YaHei" pitchFamily="34" charset="-122"/>
              <a:cs typeface="Segoe UI" pitchFamily="34" charset="0"/>
            </a:endParaRPr>
          </a:p>
        </p:txBody>
      </p:sp>
      <p:sp>
        <p:nvSpPr>
          <p:cNvPr id="96262" name="Rectangle 4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6263" name="Text Box 5"/>
          <p:cNvSpPr txBox="1">
            <a:spLocks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11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defRPr/>
            </a:pPr>
            <a:fld id="{3FE52759-53D5-4FC6-B354-7F9BFCCE9576}" type="slidenum">
              <a:rPr lang="ru-RU" altLang="ru-RU">
                <a:solidFill>
                  <a:srgbClr val="000000"/>
                </a:solidFill>
                <a:latin typeface="Calibri" pitchFamily="32" charset="0"/>
              </a:rPr>
              <a:pPr eaLnBrk="1" hangingPunct="1">
                <a:defRPr/>
              </a:pPr>
              <a:t>17</a:t>
            </a:fld>
            <a:endParaRPr lang="ru-RU" altLang="ru-RU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97283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5450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2101268A-A970-46D0-8C26-635AA49D1863}" type="slidenum">
              <a:rPr lang="ru-RU" altLang="ru-RU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  <a:cs typeface="Segoe UI" pitchFamily="34" charset="0"/>
              </a:rPr>
              <a:pPr algn="r" eaLnBrk="1" hangingPunct="1">
                <a:spcBef>
                  <a:spcPct val="0"/>
                </a:spcBef>
              </a:pPr>
              <a:t>17</a:t>
            </a:fld>
            <a:endParaRPr lang="ru-RU" altLang="ru-RU">
              <a:solidFill>
                <a:srgbClr val="000000"/>
              </a:solidFill>
              <a:latin typeface="Calibri" pitchFamily="34" charset="0"/>
              <a:ea typeface="Microsoft YaHei" pitchFamily="34" charset="-122"/>
              <a:cs typeface="Segoe UI" pitchFamily="34" charset="0"/>
            </a:endParaRPr>
          </a:p>
        </p:txBody>
      </p:sp>
      <p:sp>
        <p:nvSpPr>
          <p:cNvPr id="97284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67037" cy="452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AEAAA1A-9B02-4EDE-99B3-B73918E581AE}" type="slidenum">
              <a:rPr lang="ru-RU" altLang="ru-RU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  <a:cs typeface="Segoe UI" pitchFamily="34" charset="0"/>
              </a:rPr>
              <a:pPr algn="r" eaLnBrk="1" hangingPunct="1">
                <a:spcBef>
                  <a:spcPct val="0"/>
                </a:spcBef>
              </a:pPr>
              <a:t>17</a:t>
            </a:fld>
            <a:endParaRPr lang="ru-RU" altLang="ru-RU">
              <a:solidFill>
                <a:srgbClr val="000000"/>
              </a:solidFill>
              <a:latin typeface="Calibri" pitchFamily="34" charset="0"/>
              <a:ea typeface="Microsoft YaHei" pitchFamily="34" charset="-122"/>
              <a:cs typeface="Segoe UI" pitchFamily="34" charset="0"/>
            </a:endParaRPr>
          </a:p>
        </p:txBody>
      </p:sp>
      <p:sp>
        <p:nvSpPr>
          <p:cNvPr id="97285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0238034E-8DE8-449C-9DE1-FA3C0616EB3D}" type="slidenum">
              <a:rPr lang="ru-RU" altLang="ru-RU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  <a:cs typeface="Segoe UI" pitchFamily="34" charset="0"/>
              </a:rPr>
              <a:pPr algn="r" eaLnBrk="1" hangingPunct="1">
                <a:spcBef>
                  <a:spcPct val="0"/>
                </a:spcBef>
              </a:pPr>
              <a:t>17</a:t>
            </a:fld>
            <a:endParaRPr lang="ru-RU" altLang="ru-RU">
              <a:solidFill>
                <a:srgbClr val="000000"/>
              </a:solidFill>
              <a:latin typeface="Calibri" pitchFamily="34" charset="0"/>
              <a:ea typeface="Microsoft YaHei" pitchFamily="34" charset="-122"/>
              <a:cs typeface="Segoe UI" pitchFamily="34" charset="0"/>
            </a:endParaRPr>
          </a:p>
        </p:txBody>
      </p:sp>
      <p:sp>
        <p:nvSpPr>
          <p:cNvPr id="97286" name="Rectangle 4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7287" name="Text Box 5"/>
          <p:cNvSpPr txBox="1">
            <a:spLocks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11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defRPr/>
            </a:pPr>
            <a:fld id="{0420963C-E5AF-46BB-AA88-42428AB8A6CB}" type="slidenum">
              <a:rPr lang="ru-RU" altLang="ru-RU">
                <a:solidFill>
                  <a:srgbClr val="000000"/>
                </a:solidFill>
                <a:latin typeface="Calibri" pitchFamily="32" charset="0"/>
              </a:rPr>
              <a:pPr eaLnBrk="1" hangingPunct="1">
                <a:defRPr/>
              </a:pPr>
              <a:t>18</a:t>
            </a:fld>
            <a:endParaRPr lang="ru-RU" altLang="ru-RU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98307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5450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9B839D3-80A1-472A-BF6F-ABF58E1374B5}" type="slidenum">
              <a:rPr lang="ru-RU" altLang="ru-RU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  <a:cs typeface="Segoe UI" pitchFamily="34" charset="0"/>
              </a:rPr>
              <a:pPr algn="r" eaLnBrk="1" hangingPunct="1">
                <a:spcBef>
                  <a:spcPct val="0"/>
                </a:spcBef>
              </a:pPr>
              <a:t>18</a:t>
            </a:fld>
            <a:endParaRPr lang="ru-RU" altLang="ru-RU">
              <a:solidFill>
                <a:srgbClr val="000000"/>
              </a:solidFill>
              <a:latin typeface="Calibri" pitchFamily="34" charset="0"/>
              <a:ea typeface="Microsoft YaHei" pitchFamily="34" charset="-122"/>
              <a:cs typeface="Segoe UI" pitchFamily="34" charset="0"/>
            </a:endParaRPr>
          </a:p>
        </p:txBody>
      </p:sp>
      <p:sp>
        <p:nvSpPr>
          <p:cNvPr id="98308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67037" cy="452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F6DC9B47-C778-403F-9724-20A442207377}" type="slidenum">
              <a:rPr lang="ru-RU" altLang="ru-RU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  <a:cs typeface="Segoe UI" pitchFamily="34" charset="0"/>
              </a:rPr>
              <a:pPr algn="r" eaLnBrk="1" hangingPunct="1">
                <a:spcBef>
                  <a:spcPct val="0"/>
                </a:spcBef>
              </a:pPr>
              <a:t>18</a:t>
            </a:fld>
            <a:endParaRPr lang="ru-RU" altLang="ru-RU">
              <a:solidFill>
                <a:srgbClr val="000000"/>
              </a:solidFill>
              <a:latin typeface="Calibri" pitchFamily="34" charset="0"/>
              <a:ea typeface="Microsoft YaHei" pitchFamily="34" charset="-122"/>
              <a:cs typeface="Segoe UI" pitchFamily="34" charset="0"/>
            </a:endParaRPr>
          </a:p>
        </p:txBody>
      </p:sp>
      <p:sp>
        <p:nvSpPr>
          <p:cNvPr id="98309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D6A9506-38A6-481C-A394-1067B02B760A}" type="slidenum">
              <a:rPr lang="ru-RU" altLang="ru-RU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  <a:cs typeface="Segoe UI" pitchFamily="34" charset="0"/>
              </a:rPr>
              <a:pPr algn="r" eaLnBrk="1" hangingPunct="1">
                <a:spcBef>
                  <a:spcPct val="0"/>
                </a:spcBef>
              </a:pPr>
              <a:t>18</a:t>
            </a:fld>
            <a:endParaRPr lang="ru-RU" altLang="ru-RU">
              <a:solidFill>
                <a:srgbClr val="000000"/>
              </a:solidFill>
              <a:latin typeface="Calibri" pitchFamily="34" charset="0"/>
              <a:ea typeface="Microsoft YaHei" pitchFamily="34" charset="-122"/>
              <a:cs typeface="Segoe UI" pitchFamily="34" charset="0"/>
            </a:endParaRPr>
          </a:p>
        </p:txBody>
      </p:sp>
      <p:sp>
        <p:nvSpPr>
          <p:cNvPr id="98310" name="Rectangle 4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8311" name="Text Box 5"/>
          <p:cNvSpPr txBox="1">
            <a:spLocks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11"/>
          <p:cNvSpPr>
            <a:spLocks noGrp="1" noChangeArrowheads="1"/>
          </p:cNvSpPr>
          <p:nvPr>
            <p:ph type="sldNum" sz="quarter" idx="5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defRPr/>
            </a:pPr>
            <a:fld id="{839F38A4-D64B-46A1-9D7E-08BD2784B8CC}" type="slidenum">
              <a:rPr lang="ru-RU" altLang="ru-RU">
                <a:solidFill>
                  <a:srgbClr val="000000"/>
                </a:solidFill>
                <a:latin typeface="Calibri" pitchFamily="32" charset="0"/>
              </a:rPr>
              <a:pPr eaLnBrk="1" hangingPunct="1">
                <a:defRPr/>
              </a:pPr>
              <a:t>19</a:t>
            </a:fld>
            <a:endParaRPr lang="ru-RU" altLang="ru-RU">
              <a:solidFill>
                <a:srgbClr val="000000"/>
              </a:solidFill>
              <a:latin typeface="Calibri" pitchFamily="32" charset="0"/>
            </a:endParaRPr>
          </a:p>
        </p:txBody>
      </p:sp>
      <p:sp>
        <p:nvSpPr>
          <p:cNvPr id="99331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65450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EB5A348F-E82D-4532-A217-E9812C9E4546}" type="slidenum">
              <a:rPr lang="ru-RU" altLang="ru-RU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  <a:cs typeface="Segoe UI" pitchFamily="34" charset="0"/>
              </a:rPr>
              <a:pPr algn="r" eaLnBrk="1" hangingPunct="1">
                <a:spcBef>
                  <a:spcPct val="0"/>
                </a:spcBef>
              </a:pPr>
              <a:t>19</a:t>
            </a:fld>
            <a:endParaRPr lang="ru-RU" altLang="ru-RU">
              <a:solidFill>
                <a:srgbClr val="000000"/>
              </a:solidFill>
              <a:latin typeface="Calibri" pitchFamily="34" charset="0"/>
              <a:ea typeface="Microsoft YaHei" pitchFamily="34" charset="-122"/>
              <a:cs typeface="Segoe UI" pitchFamily="34" charset="0"/>
            </a:endParaRPr>
          </a:p>
        </p:txBody>
      </p:sp>
      <p:sp>
        <p:nvSpPr>
          <p:cNvPr id="99332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67037" cy="452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DB4E5ED-2138-4DE1-B114-B4B8BB510840}" type="slidenum">
              <a:rPr lang="ru-RU" altLang="ru-RU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  <a:cs typeface="Segoe UI" pitchFamily="34" charset="0"/>
              </a:rPr>
              <a:pPr algn="r" eaLnBrk="1" hangingPunct="1">
                <a:spcBef>
                  <a:spcPct val="0"/>
                </a:spcBef>
              </a:pPr>
              <a:t>19</a:t>
            </a:fld>
            <a:endParaRPr lang="ru-RU" altLang="ru-RU">
              <a:solidFill>
                <a:srgbClr val="000000"/>
              </a:solidFill>
              <a:latin typeface="Calibri" pitchFamily="34" charset="0"/>
              <a:ea typeface="Microsoft YaHei" pitchFamily="34" charset="-122"/>
              <a:cs typeface="Segoe UI" pitchFamily="34" charset="0"/>
            </a:endParaRPr>
          </a:p>
        </p:txBody>
      </p:sp>
      <p:sp>
        <p:nvSpPr>
          <p:cNvPr id="99333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D80257A9-0792-4368-8295-9FBC442E0ED3}" type="slidenum">
              <a:rPr lang="ru-RU" altLang="ru-RU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  <a:cs typeface="Segoe UI" pitchFamily="34" charset="0"/>
              </a:rPr>
              <a:pPr algn="r" eaLnBrk="1" hangingPunct="1">
                <a:spcBef>
                  <a:spcPct val="0"/>
                </a:spcBef>
              </a:pPr>
              <a:t>19</a:t>
            </a:fld>
            <a:endParaRPr lang="ru-RU" altLang="ru-RU">
              <a:solidFill>
                <a:srgbClr val="000000"/>
              </a:solidFill>
              <a:latin typeface="Calibri" pitchFamily="34" charset="0"/>
              <a:ea typeface="Microsoft YaHei" pitchFamily="34" charset="-122"/>
              <a:cs typeface="Segoe UI" pitchFamily="34" charset="0"/>
            </a:endParaRPr>
          </a:p>
        </p:txBody>
      </p:sp>
      <p:sp>
        <p:nvSpPr>
          <p:cNvPr id="99334" name="Rectangle 4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99335" name="Text Box 5"/>
          <p:cNvSpPr txBox="1">
            <a:spLocks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99336" name="Text Box 6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47986520-B3E9-4CAA-854C-B712D59520D3}" type="slidenum">
              <a:rPr lang="ru-RU" altLang="ru-RU">
                <a:solidFill>
                  <a:srgbClr val="000000"/>
                </a:solidFill>
                <a:latin typeface="Calibri" pitchFamily="34" charset="0"/>
                <a:ea typeface="Microsoft YaHei" pitchFamily="34" charset="-122"/>
              </a:rPr>
              <a:pPr algn="r" eaLnBrk="1" hangingPunct="1">
                <a:spcBef>
                  <a:spcPct val="0"/>
                </a:spcBef>
              </a:pPr>
              <a:t>19</a:t>
            </a:fld>
            <a:endParaRPr lang="ru-RU" altLang="ru-RU">
              <a:solidFill>
                <a:srgbClr val="000000"/>
              </a:solidFill>
              <a:latin typeface="Calibri" pitchFamily="34" charset="0"/>
              <a:ea typeface="Microsoft YaHei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3688" y="4437112"/>
            <a:ext cx="6008712" cy="1584176"/>
          </a:xfrm>
        </p:spPr>
        <p:txBody>
          <a:bodyPr>
            <a:noAutofit/>
          </a:bodyPr>
          <a:lstStyle/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Презентацию подготовила</a:t>
            </a:r>
          </a:p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 </a:t>
            </a:r>
          </a:p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СОШ № 17 </a:t>
            </a:r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им.П.Ф.Ризеля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1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с.Краснопартизанского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Ачилова Ольга Владимировна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340768"/>
            <a:ext cx="7772400" cy="2736304"/>
          </a:xfrm>
        </p:spPr>
        <p:txBody>
          <a:bodyPr>
            <a:normAutofit/>
          </a:bodyPr>
          <a:lstStyle/>
          <a:p>
            <a:pPr marL="182880" indent="0" algn="ctr">
              <a:buNone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Приемы развития функциональной грамотности на уроках 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кубановедения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57441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04664"/>
            <a:ext cx="2664296" cy="525658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404664"/>
            <a:ext cx="3384376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7853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76672"/>
            <a:ext cx="3240360" cy="568863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332656"/>
            <a:ext cx="4104456" cy="583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1979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1426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dirty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Использование </a:t>
            </a:r>
            <a:r>
              <a:rPr lang="ru-RU" altLang="ru-RU" sz="2400" b="1" dirty="0">
                <a:latin typeface="Times New Roman" pitchFamily="18" charset="0"/>
                <a:ea typeface="Microsoft YaHei" pitchFamily="34" charset="-122"/>
              </a:rPr>
              <a:t>информационно – коммуникационных технологий</a:t>
            </a:r>
            <a:r>
              <a:rPr lang="ru-RU" altLang="ru-RU" sz="2400" dirty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 </a:t>
            </a:r>
            <a:br>
              <a:rPr lang="ru-RU" altLang="ru-RU" sz="2400" dirty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</a:br>
            <a:r>
              <a:rPr lang="ru-RU" altLang="ru-RU" sz="2400" dirty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на различных этапах урока позволяет:</a:t>
            </a:r>
            <a:r>
              <a:rPr lang="ru-RU" altLang="ru-RU" sz="2800" dirty="0">
                <a:solidFill>
                  <a:srgbClr val="000000"/>
                </a:solidFill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/>
            </a:r>
            <a:br>
              <a:rPr lang="ru-RU" altLang="ru-RU" sz="2800" dirty="0">
                <a:solidFill>
                  <a:srgbClr val="000000"/>
                </a:solidFill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</a:br>
            <a:endParaRPr lang="ru-RU" altLang="ru-RU" sz="2800" dirty="0">
              <a:solidFill>
                <a:srgbClr val="000000"/>
              </a:solidFill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</p:txBody>
      </p:sp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457200" y="1341438"/>
            <a:ext cx="8229600" cy="3311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39725" indent="-339725"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rgbClr val="FFFFFF"/>
                </a:solidFill>
                <a:latin typeface="Arial" charset="0"/>
                <a:ea typeface="Microsoft YaHei" charset="-122"/>
              </a:defRPr>
            </a:lvl1pPr>
            <a:lvl2pPr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rgbClr val="FFFFFF"/>
                </a:solidFill>
                <a:latin typeface="Arial" charset="0"/>
                <a:ea typeface="Microsoft YaHei" charset="-122"/>
              </a:defRPr>
            </a:lvl2pPr>
            <a:lvl3pPr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rgbClr val="FFFFFF"/>
                </a:solidFill>
                <a:latin typeface="Arial" charset="0"/>
                <a:ea typeface="Microsoft YaHei" charset="-122"/>
              </a:defRPr>
            </a:lvl3pPr>
            <a:lvl4pPr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rgbClr val="FFFFFF"/>
                </a:solidFill>
                <a:latin typeface="Arial" charset="0"/>
                <a:ea typeface="Microsoft YaHei" charset="-122"/>
              </a:defRPr>
            </a:lvl4pPr>
            <a:lvl5pPr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rgbClr val="FFFFFF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rgbClr val="FFFFFF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rgbClr val="FFFFFF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rgbClr val="FFFFFF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>
                <a:solidFill>
                  <a:srgbClr val="FFFFFF"/>
                </a:solidFill>
                <a:latin typeface="Arial" charset="0"/>
                <a:ea typeface="Microsoft YaHei" charset="-122"/>
              </a:defRPr>
            </a:lvl9pPr>
          </a:lstStyle>
          <a:p>
            <a:pPr>
              <a:spcBef>
                <a:spcPts val="600"/>
              </a:spcBef>
              <a:buFont typeface="Symbol" pitchFamily="16" charset="2"/>
              <a:buChar char=""/>
              <a:defRPr/>
            </a:pPr>
            <a:r>
              <a:rPr lang="ru-RU" sz="2400" dirty="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овладевать практическими способами работы с информацией;</a:t>
            </a:r>
          </a:p>
          <a:p>
            <a:pPr>
              <a:spcBef>
                <a:spcPts val="600"/>
              </a:spcBef>
              <a:buFont typeface="Symbol" pitchFamily="16" charset="2"/>
              <a:buChar char=""/>
              <a:defRPr/>
            </a:pPr>
            <a:r>
              <a:rPr lang="ru-RU" sz="2400" dirty="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развивать умения, позволяющие обмениваться информацией с помощью современных технических средств;</a:t>
            </a:r>
          </a:p>
          <a:p>
            <a:pPr>
              <a:spcBef>
                <a:spcPts val="600"/>
              </a:spcBef>
              <a:buFont typeface="Symbol" pitchFamily="16" charset="2"/>
              <a:buChar char=""/>
              <a:defRPr/>
            </a:pPr>
            <a:r>
              <a:rPr lang="ru-RU" sz="2400" dirty="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активизировать познавательную деятельность учащихся;</a:t>
            </a:r>
          </a:p>
          <a:p>
            <a:pPr>
              <a:spcBef>
                <a:spcPts val="600"/>
              </a:spcBef>
              <a:buFont typeface="Symbol" pitchFamily="16" charset="2"/>
              <a:buChar char=""/>
              <a:defRPr/>
            </a:pPr>
            <a:r>
              <a:rPr lang="ru-RU" sz="2400" dirty="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индивидуально подойти к ученику, применяя </a:t>
            </a:r>
            <a:r>
              <a:rPr lang="ru-RU" sz="2400" dirty="0" err="1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разноуровневые</a:t>
            </a:r>
            <a:r>
              <a:rPr lang="ru-RU" sz="2400" dirty="0">
                <a:solidFill>
                  <a:srgbClr val="000000"/>
                </a:solidFill>
                <a:latin typeface="Times New Roman" pitchFamily="16" charset="0"/>
                <a:cs typeface="Times New Roman" pitchFamily="16" charset="0"/>
              </a:rPr>
              <a:t> задания.</a:t>
            </a:r>
          </a:p>
          <a:p>
            <a:pPr marL="341313">
              <a:spcBef>
                <a:spcPts val="600"/>
              </a:spcBef>
              <a:defRPr/>
            </a:pPr>
            <a:endParaRPr lang="ru-RU" sz="2400" dirty="0">
              <a:solidFill>
                <a:srgbClr val="000000"/>
              </a:solidFill>
              <a:latin typeface="Times New Roman" pitchFamily="16" charset="0"/>
              <a:cs typeface="Times New Roman" pitchFamily="1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7220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dirty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Подготовка дополнительного материала к урокам в форме сообщений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700808"/>
            <a:ext cx="7056784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984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17581" y="718986"/>
            <a:ext cx="7175351" cy="45719"/>
          </a:xfrm>
        </p:spPr>
        <p:txBody>
          <a:bodyPr/>
          <a:lstStyle/>
          <a:p>
            <a:r>
              <a:rPr lang="ru-RU" dirty="0" smtClean="0"/>
              <a:t>Работа в парах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581" y="2348880"/>
            <a:ext cx="4258476" cy="31375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2348880"/>
            <a:ext cx="3456384" cy="3137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2091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1"/>
          <p:cNvSpPr txBox="1">
            <a:spLocks noChangeArrowheads="1"/>
          </p:cNvSpPr>
          <p:nvPr/>
        </p:nvSpPr>
        <p:spPr bwMode="auto">
          <a:xfrm>
            <a:off x="1042988" y="332657"/>
            <a:ext cx="7620000" cy="1104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dirty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Групповая работа как средство формирования функциональной грамотности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u="sng" dirty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Цель групповой работы:</a:t>
            </a:r>
          </a:p>
        </p:txBody>
      </p:sp>
      <p:sp>
        <p:nvSpPr>
          <p:cNvPr id="48131" name="Text Box 2"/>
          <p:cNvSpPr txBox="1">
            <a:spLocks noChangeArrowheads="1"/>
          </p:cNvSpPr>
          <p:nvPr/>
        </p:nvSpPr>
        <p:spPr bwMode="auto">
          <a:xfrm>
            <a:off x="827088" y="1484313"/>
            <a:ext cx="7848600" cy="1008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ts val="700"/>
              </a:spcBef>
              <a:buFontTx/>
              <a:buNone/>
            </a:pPr>
            <a:r>
              <a:rPr lang="ru-RU" altLang="ru-RU" sz="2400" dirty="0">
                <a:solidFill>
                  <a:srgbClr val="000000"/>
                </a:solidFill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активное включение каждого ученика  в процесс усвоения учебного материала</a:t>
            </a:r>
          </a:p>
          <a:p>
            <a:pPr algn="ctr" eaLnBrk="1" hangingPunct="1">
              <a:spcBef>
                <a:spcPts val="700"/>
              </a:spcBef>
              <a:buFontTx/>
              <a:buNone/>
            </a:pPr>
            <a:endParaRPr lang="ru-RU" altLang="ru-RU" sz="2800" b="1" dirty="0">
              <a:solidFill>
                <a:srgbClr val="000000"/>
              </a:solidFill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2539998"/>
            <a:ext cx="7056784" cy="3625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323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ext Box 1"/>
          <p:cNvSpPr txBox="1">
            <a:spLocks noChangeArrowheads="1"/>
          </p:cNvSpPr>
          <p:nvPr/>
        </p:nvSpPr>
        <p:spPr bwMode="auto">
          <a:xfrm>
            <a:off x="1042988" y="260350"/>
            <a:ext cx="7024687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i="1" u="sng" dirty="0">
                <a:latin typeface="Times New Roman" panose="02020603050405020304" pitchFamily="18" charset="0"/>
                <a:ea typeface="MS Gothic" pitchFamily="49" charset="-128"/>
                <a:cs typeface="Times New Roman" panose="02020603050405020304" pitchFamily="18" charset="0"/>
              </a:rPr>
              <a:t>Однородная групповая </a:t>
            </a:r>
            <a:r>
              <a:rPr lang="ru-RU" altLang="ru-RU" sz="2400" i="1" dirty="0">
                <a:latin typeface="Times New Roman" panose="02020603050405020304" pitchFamily="18" charset="0"/>
                <a:ea typeface="MS Gothic" pitchFamily="49" charset="-128"/>
                <a:cs typeface="Times New Roman" panose="02020603050405020304" pitchFamily="18" charset="0"/>
              </a:rPr>
              <a:t>работа</a:t>
            </a:r>
            <a:r>
              <a:rPr lang="ru-RU" altLang="ru-RU" sz="2400" dirty="0">
                <a:latin typeface="Times New Roman" panose="02020603050405020304" pitchFamily="18" charset="0"/>
                <a:ea typeface="MS Gothic" pitchFamily="49" charset="-128"/>
                <a:cs typeface="Times New Roman" panose="02020603050405020304" pitchFamily="18" charset="0"/>
              </a:rPr>
              <a:t> предполагает выполнение небольшими группами учащихся одинакового для всех задания</a:t>
            </a:r>
            <a:r>
              <a:rPr lang="ru-RU" altLang="ru-RU" dirty="0">
                <a:solidFill>
                  <a:srgbClr val="000000"/>
                </a:solidFill>
                <a:latin typeface="Arial" charset="0"/>
                <a:ea typeface="MS Gothic" pitchFamily="49" charset="-128"/>
              </a:rPr>
              <a:t>.</a:t>
            </a:r>
          </a:p>
        </p:txBody>
      </p:sp>
      <p:sp>
        <p:nvSpPr>
          <p:cNvPr id="49155" name="Text Box 2"/>
          <p:cNvSpPr txBox="1">
            <a:spLocks noChangeArrowheads="1"/>
          </p:cNvSpPr>
          <p:nvPr/>
        </p:nvSpPr>
        <p:spPr bwMode="auto">
          <a:xfrm>
            <a:off x="1042988" y="2781300"/>
            <a:ext cx="6777037" cy="305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93000"/>
              </a:lnSpc>
              <a:spcBef>
                <a:spcPct val="0"/>
              </a:spcBef>
              <a:spcAft>
                <a:spcPts val="1425"/>
              </a:spcAft>
              <a:buFontTx/>
              <a:buNone/>
            </a:pPr>
            <a:r>
              <a:rPr lang="ru-RU" altLang="ru-RU" sz="2400" b="1" i="1" u="sng" dirty="0">
                <a:latin typeface="Times New Roman" panose="02020603050405020304" pitchFamily="18" charset="0"/>
                <a:ea typeface="MS Gothic" pitchFamily="49" charset="-128"/>
                <a:cs typeface="Times New Roman" panose="02020603050405020304" pitchFamily="18" charset="0"/>
              </a:rPr>
              <a:t>Дифференцированная</a:t>
            </a:r>
            <a:r>
              <a:rPr lang="ru-RU" altLang="ru-RU" sz="2400" b="1" dirty="0">
                <a:latin typeface="Times New Roman" panose="02020603050405020304" pitchFamily="18" charset="0"/>
                <a:ea typeface="MS Gothic" pitchFamily="49" charset="-128"/>
                <a:cs typeface="Times New Roman" panose="02020603050405020304" pitchFamily="18" charset="0"/>
              </a:rPr>
              <a:t> </a:t>
            </a:r>
            <a:r>
              <a:rPr lang="ru-RU" altLang="ru-RU" sz="2400" dirty="0">
                <a:latin typeface="Times New Roman" panose="02020603050405020304" pitchFamily="18" charset="0"/>
                <a:ea typeface="MS Gothic" pitchFamily="49" charset="-128"/>
                <a:cs typeface="Times New Roman" panose="02020603050405020304" pitchFamily="18" charset="0"/>
              </a:rPr>
              <a:t>- выполнение различных заданий разными группами</a:t>
            </a:r>
          </a:p>
          <a:p>
            <a:pPr eaLnBrk="1" hangingPunct="1">
              <a:spcBef>
                <a:spcPts val="800"/>
              </a:spcBef>
              <a:buFontTx/>
              <a:buNone/>
            </a:pPr>
            <a:endParaRPr lang="ru-RU" altLang="ru-RU" dirty="0">
              <a:solidFill>
                <a:srgbClr val="000000"/>
              </a:solidFill>
              <a:latin typeface="Arial" charset="0"/>
              <a:ea typeface="MS Gothic" pitchFamily="49" charset="-128"/>
            </a:endParaRPr>
          </a:p>
        </p:txBody>
      </p:sp>
      <p:sp>
        <p:nvSpPr>
          <p:cNvPr id="49156" name="Text Box 3"/>
          <p:cNvSpPr txBox="1">
            <a:spLocks noChangeArrowheads="1"/>
          </p:cNvSpPr>
          <p:nvPr/>
        </p:nvSpPr>
        <p:spPr bwMode="auto">
          <a:xfrm>
            <a:off x="4649788" y="223838"/>
            <a:ext cx="1331912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3441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ext Box 1"/>
          <p:cNvSpPr txBox="1">
            <a:spLocks noChangeArrowheads="1"/>
          </p:cNvSpPr>
          <p:nvPr/>
        </p:nvSpPr>
        <p:spPr bwMode="auto">
          <a:xfrm>
            <a:off x="4649788" y="223838"/>
            <a:ext cx="1331912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0179" name="Text Box 2"/>
          <p:cNvSpPr txBox="1">
            <a:spLocks noChangeArrowheads="1"/>
          </p:cNvSpPr>
          <p:nvPr/>
        </p:nvSpPr>
        <p:spPr bwMode="auto">
          <a:xfrm>
            <a:off x="1116013" y="512763"/>
            <a:ext cx="7704137" cy="1312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000" b="1" dirty="0">
                <a:latin typeface="Times New Roman" panose="02020603050405020304" pitchFamily="18" charset="0"/>
                <a:ea typeface="Microsoft YaHei" pitchFamily="34" charset="-122"/>
                <a:cs typeface="Times New Roman" panose="02020603050405020304" pitchFamily="18" charset="0"/>
              </a:rPr>
              <a:t>Ролевые функции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000" b="1" dirty="0">
                <a:latin typeface="Times New Roman" panose="02020603050405020304" pitchFamily="18" charset="0"/>
                <a:ea typeface="Microsoft YaHei" pitchFamily="34" charset="-122"/>
                <a:cs typeface="Times New Roman" panose="02020603050405020304" pitchFamily="18" charset="0"/>
              </a:rPr>
              <a:t>в группах</a:t>
            </a:r>
          </a:p>
        </p:txBody>
      </p:sp>
      <p:sp>
        <p:nvSpPr>
          <p:cNvPr id="50180" name="AutoShape 3"/>
          <p:cNvSpPr>
            <a:spLocks noChangeArrowheads="1"/>
          </p:cNvSpPr>
          <p:nvPr/>
        </p:nvSpPr>
        <p:spPr bwMode="auto">
          <a:xfrm>
            <a:off x="1116013" y="1700213"/>
            <a:ext cx="2220912" cy="863600"/>
          </a:xfrm>
          <a:prstGeom prst="roundRect">
            <a:avLst>
              <a:gd name="adj" fmla="val 16667"/>
            </a:avLst>
          </a:prstGeom>
          <a:solidFill>
            <a:srgbClr val="EEEEE8"/>
          </a:solidFill>
          <a:ln w="15840" cap="sq">
            <a:solidFill>
              <a:srgbClr val="AAA88A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 dirty="0">
                <a:solidFill>
                  <a:srgbClr val="B43C00"/>
                </a:solidFill>
                <a:latin typeface="Century Gothic" pitchFamily="34" charset="0"/>
                <a:ea typeface="Microsoft YaHei" pitchFamily="34" charset="-122"/>
              </a:rPr>
              <a:t>чтец</a:t>
            </a:r>
          </a:p>
        </p:txBody>
      </p:sp>
      <p:sp>
        <p:nvSpPr>
          <p:cNvPr id="50181" name="AutoShape 4"/>
          <p:cNvSpPr>
            <a:spLocks noChangeArrowheads="1"/>
          </p:cNvSpPr>
          <p:nvPr/>
        </p:nvSpPr>
        <p:spPr bwMode="auto">
          <a:xfrm>
            <a:off x="6227763" y="1700213"/>
            <a:ext cx="2325687" cy="863600"/>
          </a:xfrm>
          <a:prstGeom prst="roundRect">
            <a:avLst>
              <a:gd name="adj" fmla="val 16667"/>
            </a:avLst>
          </a:prstGeom>
          <a:solidFill>
            <a:srgbClr val="EEEEE8"/>
          </a:solidFill>
          <a:ln w="15840" cap="sq">
            <a:solidFill>
              <a:srgbClr val="AAA88A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="1">
                <a:solidFill>
                  <a:srgbClr val="B43C00"/>
                </a:solidFill>
                <a:latin typeface="Century Gothic" pitchFamily="34" charset="0"/>
                <a:ea typeface="Microsoft YaHei" pitchFamily="34" charset="-122"/>
              </a:rPr>
              <a:t>секретарь</a:t>
            </a:r>
          </a:p>
        </p:txBody>
      </p:sp>
      <p:sp>
        <p:nvSpPr>
          <p:cNvPr id="50182" name="AutoShape 5"/>
          <p:cNvSpPr>
            <a:spLocks noChangeArrowheads="1"/>
          </p:cNvSpPr>
          <p:nvPr/>
        </p:nvSpPr>
        <p:spPr bwMode="auto">
          <a:xfrm>
            <a:off x="6227763" y="5126038"/>
            <a:ext cx="2325687" cy="863600"/>
          </a:xfrm>
          <a:prstGeom prst="roundRect">
            <a:avLst>
              <a:gd name="adj" fmla="val 16667"/>
            </a:avLst>
          </a:prstGeom>
          <a:solidFill>
            <a:srgbClr val="EEEEE8"/>
          </a:solidFill>
          <a:ln w="15840" cap="sq">
            <a:solidFill>
              <a:srgbClr val="AAA88A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b="1">
                <a:solidFill>
                  <a:srgbClr val="B43C00"/>
                </a:solidFill>
                <a:latin typeface="Century Gothic" pitchFamily="34" charset="0"/>
                <a:ea typeface="Microsoft YaHei" pitchFamily="34" charset="-122"/>
              </a:rPr>
              <a:t>докладчик</a:t>
            </a:r>
          </a:p>
        </p:txBody>
      </p:sp>
      <p:sp>
        <p:nvSpPr>
          <p:cNvPr id="50183" name="AutoShape 6"/>
          <p:cNvSpPr>
            <a:spLocks noChangeArrowheads="1"/>
          </p:cNvSpPr>
          <p:nvPr/>
        </p:nvSpPr>
        <p:spPr bwMode="auto">
          <a:xfrm>
            <a:off x="1116013" y="5011738"/>
            <a:ext cx="2084387" cy="977900"/>
          </a:xfrm>
          <a:prstGeom prst="roundRect">
            <a:avLst>
              <a:gd name="adj" fmla="val 16667"/>
            </a:avLst>
          </a:prstGeom>
          <a:solidFill>
            <a:srgbClr val="EEEEE8"/>
          </a:solidFill>
          <a:ln w="15840" cap="sq">
            <a:solidFill>
              <a:srgbClr val="AAA88A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="1">
                <a:solidFill>
                  <a:srgbClr val="B43C00"/>
                </a:solidFill>
                <a:latin typeface="Century Gothic" pitchFamily="34" charset="0"/>
                <a:ea typeface="Microsoft YaHei" pitchFamily="34" charset="-122"/>
              </a:rPr>
              <a:t>Хроно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="1">
                <a:solidFill>
                  <a:srgbClr val="B43C00"/>
                </a:solidFill>
                <a:latin typeface="Century Gothic" pitchFamily="34" charset="0"/>
                <a:ea typeface="Microsoft YaHei" pitchFamily="34" charset="-122"/>
              </a:rPr>
              <a:t>метрист</a:t>
            </a:r>
          </a:p>
        </p:txBody>
      </p:sp>
      <p:pic>
        <p:nvPicPr>
          <p:cNvPr id="50184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3888" y="2714625"/>
            <a:ext cx="3063875" cy="2297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8391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1"/>
          <p:cNvSpPr txBox="1">
            <a:spLocks noChangeArrowheads="1"/>
          </p:cNvSpPr>
          <p:nvPr/>
        </p:nvSpPr>
        <p:spPr bwMode="auto">
          <a:xfrm>
            <a:off x="1042988" y="487435"/>
            <a:ext cx="7620000" cy="649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ea typeface="Microsoft YaHei" pitchFamily="34" charset="-122"/>
                <a:cs typeface="Times New Roman" panose="02020603050405020304" pitchFamily="18" charset="0"/>
              </a:rPr>
              <a:t>Групповая работа развивает</a:t>
            </a:r>
          </a:p>
        </p:txBody>
      </p:sp>
      <p:pic>
        <p:nvPicPr>
          <p:cNvPr id="5120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311275"/>
            <a:ext cx="7620000" cy="507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1204" name="Text Box 3"/>
          <p:cNvSpPr txBox="1">
            <a:spLocks noChangeArrowheads="1"/>
          </p:cNvSpPr>
          <p:nvPr/>
        </p:nvSpPr>
        <p:spPr bwMode="auto">
          <a:xfrm>
            <a:off x="4649788" y="223838"/>
            <a:ext cx="1331912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5120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4445000"/>
            <a:ext cx="2593975" cy="1944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1206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4365625"/>
            <a:ext cx="2700338" cy="2024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0708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ext Box 1"/>
          <p:cNvSpPr txBox="1">
            <a:spLocks noChangeArrowheads="1"/>
          </p:cNvSpPr>
          <p:nvPr/>
        </p:nvSpPr>
        <p:spPr bwMode="auto">
          <a:xfrm>
            <a:off x="1066800" y="381000"/>
            <a:ext cx="7620000" cy="124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="1" dirty="0">
                <a:solidFill>
                  <a:srgbClr val="002060"/>
                </a:solidFill>
                <a:latin typeface="Arial" charset="0"/>
                <a:ea typeface="Microsoft YaHei" pitchFamily="34" charset="-122"/>
              </a:rPr>
              <a:t/>
            </a:r>
            <a:br>
              <a:rPr lang="ru-RU" altLang="ru-RU" b="1" dirty="0">
                <a:solidFill>
                  <a:srgbClr val="002060"/>
                </a:solidFill>
                <a:latin typeface="Arial" charset="0"/>
                <a:ea typeface="Microsoft YaHei" pitchFamily="34" charset="-122"/>
              </a:rPr>
            </a:br>
            <a:r>
              <a:rPr lang="ru-RU" alt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Microsoft YaHei" pitchFamily="34" charset="-122"/>
                <a:cs typeface="Times New Roman" panose="02020603050405020304" pitchFamily="18" charset="0"/>
              </a:rPr>
              <a:t>Положительные моменты</a:t>
            </a:r>
            <a:br>
              <a:rPr lang="ru-RU" alt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Microsoft YaHei" pitchFamily="34" charset="-122"/>
                <a:cs typeface="Times New Roman" panose="02020603050405020304" pitchFamily="18" charset="0"/>
              </a:rPr>
            </a:br>
            <a:r>
              <a:rPr lang="ru-RU" altLang="ru-RU" sz="2400" dirty="0">
                <a:solidFill>
                  <a:srgbClr val="002060"/>
                </a:solidFill>
                <a:latin typeface="Times New Roman" panose="02020603050405020304" pitchFamily="18" charset="0"/>
                <a:ea typeface="Microsoft YaHei" pitchFamily="34" charset="-122"/>
                <a:cs typeface="Times New Roman" panose="02020603050405020304" pitchFamily="18" charset="0"/>
              </a:rPr>
              <a:t>групповой работы</a:t>
            </a:r>
          </a:p>
        </p:txBody>
      </p:sp>
      <p:sp>
        <p:nvSpPr>
          <p:cNvPr id="52227" name="Text Box 2"/>
          <p:cNvSpPr txBox="1">
            <a:spLocks noChangeArrowheads="1"/>
          </p:cNvSpPr>
          <p:nvPr/>
        </p:nvSpPr>
        <p:spPr bwMode="auto">
          <a:xfrm>
            <a:off x="4716463" y="1628775"/>
            <a:ext cx="4186237" cy="410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34963" indent="-265113" eaLnBrk="0" hangingPunct="0">
              <a:spcBef>
                <a:spcPct val="20000"/>
              </a:spcBef>
              <a:buFont typeface="Arial" charset="0"/>
              <a:buChar char="•"/>
              <a:tabLst>
                <a:tab pos="334963" algn="l"/>
                <a:tab pos="782638" algn="l"/>
                <a:tab pos="1231900" algn="l"/>
                <a:tab pos="1681163" algn="l"/>
                <a:tab pos="2130425" algn="l"/>
                <a:tab pos="2579688" algn="l"/>
                <a:tab pos="3028950" algn="l"/>
                <a:tab pos="3478213" algn="l"/>
                <a:tab pos="3927475" algn="l"/>
                <a:tab pos="4376738" algn="l"/>
                <a:tab pos="4826000" algn="l"/>
                <a:tab pos="5275263" algn="l"/>
                <a:tab pos="5724525" algn="l"/>
                <a:tab pos="6173788" algn="l"/>
                <a:tab pos="6623050" algn="l"/>
                <a:tab pos="7072313" algn="l"/>
                <a:tab pos="7521575" algn="l"/>
                <a:tab pos="7970838" algn="l"/>
                <a:tab pos="8420100" algn="l"/>
                <a:tab pos="8869363" algn="l"/>
                <a:tab pos="9318625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334963" algn="l"/>
                <a:tab pos="782638" algn="l"/>
                <a:tab pos="1231900" algn="l"/>
                <a:tab pos="1681163" algn="l"/>
                <a:tab pos="2130425" algn="l"/>
                <a:tab pos="2579688" algn="l"/>
                <a:tab pos="3028950" algn="l"/>
                <a:tab pos="3478213" algn="l"/>
                <a:tab pos="3927475" algn="l"/>
                <a:tab pos="4376738" algn="l"/>
                <a:tab pos="4826000" algn="l"/>
                <a:tab pos="5275263" algn="l"/>
                <a:tab pos="5724525" algn="l"/>
                <a:tab pos="6173788" algn="l"/>
                <a:tab pos="6623050" algn="l"/>
                <a:tab pos="7072313" algn="l"/>
                <a:tab pos="7521575" algn="l"/>
                <a:tab pos="7970838" algn="l"/>
                <a:tab pos="8420100" algn="l"/>
                <a:tab pos="8869363" algn="l"/>
                <a:tab pos="9318625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334963" algn="l"/>
                <a:tab pos="782638" algn="l"/>
                <a:tab pos="1231900" algn="l"/>
                <a:tab pos="1681163" algn="l"/>
                <a:tab pos="2130425" algn="l"/>
                <a:tab pos="2579688" algn="l"/>
                <a:tab pos="3028950" algn="l"/>
                <a:tab pos="3478213" algn="l"/>
                <a:tab pos="3927475" algn="l"/>
                <a:tab pos="4376738" algn="l"/>
                <a:tab pos="4826000" algn="l"/>
                <a:tab pos="5275263" algn="l"/>
                <a:tab pos="5724525" algn="l"/>
                <a:tab pos="6173788" algn="l"/>
                <a:tab pos="6623050" algn="l"/>
                <a:tab pos="7072313" algn="l"/>
                <a:tab pos="7521575" algn="l"/>
                <a:tab pos="7970838" algn="l"/>
                <a:tab pos="8420100" algn="l"/>
                <a:tab pos="8869363" algn="l"/>
                <a:tab pos="9318625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334963" algn="l"/>
                <a:tab pos="782638" algn="l"/>
                <a:tab pos="1231900" algn="l"/>
                <a:tab pos="1681163" algn="l"/>
                <a:tab pos="2130425" algn="l"/>
                <a:tab pos="2579688" algn="l"/>
                <a:tab pos="3028950" algn="l"/>
                <a:tab pos="3478213" algn="l"/>
                <a:tab pos="3927475" algn="l"/>
                <a:tab pos="4376738" algn="l"/>
                <a:tab pos="4826000" algn="l"/>
                <a:tab pos="5275263" algn="l"/>
                <a:tab pos="5724525" algn="l"/>
                <a:tab pos="6173788" algn="l"/>
                <a:tab pos="6623050" algn="l"/>
                <a:tab pos="7072313" algn="l"/>
                <a:tab pos="7521575" algn="l"/>
                <a:tab pos="7970838" algn="l"/>
                <a:tab pos="8420100" algn="l"/>
                <a:tab pos="8869363" algn="l"/>
                <a:tab pos="931862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334963" algn="l"/>
                <a:tab pos="782638" algn="l"/>
                <a:tab pos="1231900" algn="l"/>
                <a:tab pos="1681163" algn="l"/>
                <a:tab pos="2130425" algn="l"/>
                <a:tab pos="2579688" algn="l"/>
                <a:tab pos="3028950" algn="l"/>
                <a:tab pos="3478213" algn="l"/>
                <a:tab pos="3927475" algn="l"/>
                <a:tab pos="4376738" algn="l"/>
                <a:tab pos="4826000" algn="l"/>
                <a:tab pos="5275263" algn="l"/>
                <a:tab pos="5724525" algn="l"/>
                <a:tab pos="6173788" algn="l"/>
                <a:tab pos="6623050" algn="l"/>
                <a:tab pos="7072313" algn="l"/>
                <a:tab pos="7521575" algn="l"/>
                <a:tab pos="7970838" algn="l"/>
                <a:tab pos="8420100" algn="l"/>
                <a:tab pos="8869363" algn="l"/>
                <a:tab pos="931862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334963" algn="l"/>
                <a:tab pos="782638" algn="l"/>
                <a:tab pos="1231900" algn="l"/>
                <a:tab pos="1681163" algn="l"/>
                <a:tab pos="2130425" algn="l"/>
                <a:tab pos="2579688" algn="l"/>
                <a:tab pos="3028950" algn="l"/>
                <a:tab pos="3478213" algn="l"/>
                <a:tab pos="3927475" algn="l"/>
                <a:tab pos="4376738" algn="l"/>
                <a:tab pos="4826000" algn="l"/>
                <a:tab pos="5275263" algn="l"/>
                <a:tab pos="5724525" algn="l"/>
                <a:tab pos="6173788" algn="l"/>
                <a:tab pos="6623050" algn="l"/>
                <a:tab pos="7072313" algn="l"/>
                <a:tab pos="7521575" algn="l"/>
                <a:tab pos="7970838" algn="l"/>
                <a:tab pos="8420100" algn="l"/>
                <a:tab pos="8869363" algn="l"/>
                <a:tab pos="931862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334963" algn="l"/>
                <a:tab pos="782638" algn="l"/>
                <a:tab pos="1231900" algn="l"/>
                <a:tab pos="1681163" algn="l"/>
                <a:tab pos="2130425" algn="l"/>
                <a:tab pos="2579688" algn="l"/>
                <a:tab pos="3028950" algn="l"/>
                <a:tab pos="3478213" algn="l"/>
                <a:tab pos="3927475" algn="l"/>
                <a:tab pos="4376738" algn="l"/>
                <a:tab pos="4826000" algn="l"/>
                <a:tab pos="5275263" algn="l"/>
                <a:tab pos="5724525" algn="l"/>
                <a:tab pos="6173788" algn="l"/>
                <a:tab pos="6623050" algn="l"/>
                <a:tab pos="7072313" algn="l"/>
                <a:tab pos="7521575" algn="l"/>
                <a:tab pos="7970838" algn="l"/>
                <a:tab pos="8420100" algn="l"/>
                <a:tab pos="8869363" algn="l"/>
                <a:tab pos="931862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334963" algn="l"/>
                <a:tab pos="782638" algn="l"/>
                <a:tab pos="1231900" algn="l"/>
                <a:tab pos="1681163" algn="l"/>
                <a:tab pos="2130425" algn="l"/>
                <a:tab pos="2579688" algn="l"/>
                <a:tab pos="3028950" algn="l"/>
                <a:tab pos="3478213" algn="l"/>
                <a:tab pos="3927475" algn="l"/>
                <a:tab pos="4376738" algn="l"/>
                <a:tab pos="4826000" algn="l"/>
                <a:tab pos="5275263" algn="l"/>
                <a:tab pos="5724525" algn="l"/>
                <a:tab pos="6173788" algn="l"/>
                <a:tab pos="6623050" algn="l"/>
                <a:tab pos="7072313" algn="l"/>
                <a:tab pos="7521575" algn="l"/>
                <a:tab pos="7970838" algn="l"/>
                <a:tab pos="8420100" algn="l"/>
                <a:tab pos="8869363" algn="l"/>
                <a:tab pos="931862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334963" algn="l"/>
                <a:tab pos="782638" algn="l"/>
                <a:tab pos="1231900" algn="l"/>
                <a:tab pos="1681163" algn="l"/>
                <a:tab pos="2130425" algn="l"/>
                <a:tab pos="2579688" algn="l"/>
                <a:tab pos="3028950" algn="l"/>
                <a:tab pos="3478213" algn="l"/>
                <a:tab pos="3927475" algn="l"/>
                <a:tab pos="4376738" algn="l"/>
                <a:tab pos="4826000" algn="l"/>
                <a:tab pos="5275263" algn="l"/>
                <a:tab pos="5724525" algn="l"/>
                <a:tab pos="6173788" algn="l"/>
                <a:tab pos="6623050" algn="l"/>
                <a:tab pos="7072313" algn="l"/>
                <a:tab pos="7521575" algn="l"/>
                <a:tab pos="7970838" algn="l"/>
                <a:tab pos="8420100" algn="l"/>
                <a:tab pos="8869363" algn="l"/>
                <a:tab pos="931862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69850" indent="0" eaLnBrk="1" hangingPunct="1">
              <a:lnSpc>
                <a:spcPct val="90000"/>
              </a:lnSpc>
              <a:spcBef>
                <a:spcPts val="600"/>
              </a:spcBef>
              <a:buClr>
                <a:srgbClr val="94C600"/>
              </a:buClr>
              <a:buNone/>
            </a:pPr>
            <a:r>
              <a:rPr lang="ru-RU" altLang="ru-RU" sz="2400" dirty="0">
                <a:latin typeface="Times New Roman" panose="02020603050405020304" pitchFamily="18" charset="0"/>
                <a:ea typeface="Microsoft YaHei" pitchFamily="34" charset="-122"/>
                <a:cs typeface="Times New Roman" panose="02020603050405020304" pitchFamily="18" charset="0"/>
              </a:rPr>
              <a:t>эмоциональная поддержка;</a:t>
            </a:r>
          </a:p>
          <a:p>
            <a:pPr marL="69850" indent="0" eaLnBrk="1" hangingPunct="1">
              <a:lnSpc>
                <a:spcPct val="90000"/>
              </a:lnSpc>
              <a:spcBef>
                <a:spcPts val="600"/>
              </a:spcBef>
              <a:buClr>
                <a:srgbClr val="94C600"/>
              </a:buClr>
              <a:buNone/>
            </a:pPr>
            <a:r>
              <a:rPr lang="ru-RU" altLang="ru-RU" sz="2400" dirty="0">
                <a:latin typeface="Times New Roman" panose="02020603050405020304" pitchFamily="18" charset="0"/>
                <a:ea typeface="Microsoft YaHei" pitchFamily="34" charset="-122"/>
                <a:cs typeface="Times New Roman" panose="02020603050405020304" pitchFamily="18" charset="0"/>
              </a:rPr>
              <a:t>нет давящего авторитета учителя;</a:t>
            </a:r>
          </a:p>
          <a:p>
            <a:pPr marL="69850" indent="0" eaLnBrk="1" hangingPunct="1">
              <a:lnSpc>
                <a:spcPct val="90000"/>
              </a:lnSpc>
              <a:spcBef>
                <a:spcPts val="600"/>
              </a:spcBef>
              <a:buClr>
                <a:srgbClr val="94C600"/>
              </a:buClr>
              <a:buNone/>
            </a:pPr>
            <a:r>
              <a:rPr lang="ru-RU" altLang="ru-RU" sz="2400" dirty="0">
                <a:latin typeface="Times New Roman" panose="02020603050405020304" pitchFamily="18" charset="0"/>
                <a:ea typeface="Microsoft YaHei" pitchFamily="34" charset="-122"/>
                <a:cs typeface="Times New Roman" panose="02020603050405020304" pitchFamily="18" charset="0"/>
              </a:rPr>
              <a:t>основа «умения учиться»;</a:t>
            </a:r>
          </a:p>
          <a:p>
            <a:pPr marL="69850" indent="0" eaLnBrk="1" hangingPunct="1">
              <a:lnSpc>
                <a:spcPct val="90000"/>
              </a:lnSpc>
              <a:spcBef>
                <a:spcPts val="600"/>
              </a:spcBef>
              <a:buClr>
                <a:srgbClr val="94C600"/>
              </a:buClr>
              <a:buNone/>
            </a:pPr>
            <a:r>
              <a:rPr lang="ru-RU" altLang="ru-RU" sz="2400" dirty="0">
                <a:latin typeface="Times New Roman" panose="02020603050405020304" pitchFamily="18" charset="0"/>
                <a:ea typeface="Microsoft YaHei" pitchFamily="34" charset="-122"/>
                <a:cs typeface="Times New Roman" panose="02020603050405020304" pitchFamily="18" charset="0"/>
              </a:rPr>
              <a:t>сочетание на уроке  «обучения» и «воспитания»;</a:t>
            </a:r>
          </a:p>
          <a:p>
            <a:pPr marL="69850" indent="0" eaLnBrk="1" hangingPunct="1">
              <a:lnSpc>
                <a:spcPct val="90000"/>
              </a:lnSpc>
              <a:spcBef>
                <a:spcPts val="600"/>
              </a:spcBef>
              <a:buClr>
                <a:srgbClr val="94C600"/>
              </a:buClr>
              <a:buNone/>
            </a:pPr>
            <a:r>
              <a:rPr lang="ru-RU" altLang="ru-RU" sz="2400" dirty="0">
                <a:latin typeface="Times New Roman" panose="02020603050405020304" pitchFamily="18" charset="0"/>
                <a:ea typeface="Microsoft YaHei" pitchFamily="34" charset="-122"/>
                <a:cs typeface="Times New Roman" panose="02020603050405020304" pitchFamily="18" charset="0"/>
              </a:rPr>
              <a:t>человеческие и  деловые отношения</a:t>
            </a:r>
            <a:r>
              <a:rPr lang="ru-RU" altLang="ru-RU" sz="2400" b="1" dirty="0">
                <a:solidFill>
                  <a:srgbClr val="B43C00"/>
                </a:solidFill>
                <a:latin typeface="Century Gothic" pitchFamily="34" charset="0"/>
                <a:ea typeface="Microsoft YaHei" pitchFamily="34" charset="-122"/>
              </a:rPr>
              <a:t>.</a:t>
            </a:r>
          </a:p>
        </p:txBody>
      </p:sp>
      <p:sp>
        <p:nvSpPr>
          <p:cNvPr id="52228" name="Rectangle 3"/>
          <p:cNvSpPr>
            <a:spLocks noChangeArrowheads="1"/>
          </p:cNvSpPr>
          <p:nvPr/>
        </p:nvSpPr>
        <p:spPr bwMode="auto">
          <a:xfrm>
            <a:off x="684213" y="2205038"/>
            <a:ext cx="3382962" cy="2952154"/>
          </a:xfrm>
          <a:prstGeom prst="rect">
            <a:avLst/>
          </a:prstGeom>
          <a:blipFill dpi="0" rotWithShape="0">
            <a:blip r:embed="rId3"/>
            <a:srcRect/>
            <a:stretch>
              <a:fillRect/>
            </a:stretch>
          </a:blipFill>
          <a:ln w="15840" cap="sq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2229" name="Rectangle 4"/>
          <p:cNvSpPr>
            <a:spLocks noChangeArrowheads="1"/>
          </p:cNvSpPr>
          <p:nvPr/>
        </p:nvSpPr>
        <p:spPr bwMode="auto">
          <a:xfrm>
            <a:off x="4787900" y="1628775"/>
            <a:ext cx="37338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43817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251520" y="260648"/>
            <a:ext cx="8640959" cy="5865515"/>
          </a:xfrm>
        </p:spPr>
        <p:txBody>
          <a:bodyPr>
            <a:normAutofit/>
          </a:bodyPr>
          <a:lstStyle/>
          <a:p>
            <a:pPr>
              <a:lnSpc>
                <a:spcPts val="1500"/>
              </a:lnSpc>
              <a:spcAft>
                <a:spcPts val="750"/>
              </a:spcAft>
            </a:pPr>
            <a:endParaRPr lang="ru-RU" sz="28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>
              <a:lnSpc>
                <a:spcPts val="1500"/>
              </a:lnSpc>
              <a:spcAft>
                <a:spcPts val="750"/>
              </a:spcAft>
            </a:pPr>
            <a:endParaRPr lang="ru-RU" sz="28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45720" indent="0" algn="ctr">
              <a:lnSpc>
                <a:spcPts val="1500"/>
              </a:lnSpc>
              <a:spcAft>
                <a:spcPts val="750"/>
              </a:spcAft>
              <a:buNone/>
            </a:pPr>
            <a:r>
              <a:rPr lang="ru-RU" sz="2400" dirty="0">
                <a:latin typeface="Times New Roman" pitchFamily="18" charset="0"/>
                <a:ea typeface="Times New Roman"/>
                <a:cs typeface="Times New Roman" pitchFamily="18" charset="0"/>
              </a:rPr>
              <a:t>Функционально грамотная личность – это человек,</a:t>
            </a:r>
          </a:p>
          <a:p>
            <a:pPr marL="45720" indent="0" algn="ctr">
              <a:lnSpc>
                <a:spcPts val="1500"/>
              </a:lnSpc>
              <a:spcAft>
                <a:spcPts val="750"/>
              </a:spcAft>
              <a:buNone/>
            </a:pPr>
            <a:r>
              <a:rPr lang="ru-RU" sz="2400" dirty="0">
                <a:latin typeface="Times New Roman" pitchFamily="18" charset="0"/>
                <a:ea typeface="Times New Roman"/>
                <a:cs typeface="Times New Roman" pitchFamily="18" charset="0"/>
              </a:rPr>
              <a:t> ориентирующийся в мире,  человек </a:t>
            </a:r>
          </a:p>
          <a:p>
            <a:pPr marL="45720" indent="0" algn="ctr">
              <a:lnSpc>
                <a:spcPts val="1500"/>
              </a:lnSpc>
              <a:spcAft>
                <a:spcPts val="750"/>
              </a:spcAft>
              <a:buNone/>
            </a:pPr>
            <a:r>
              <a:rPr lang="ru-RU" sz="2400" dirty="0">
                <a:latin typeface="Times New Roman" pitchFamily="18" charset="0"/>
                <a:ea typeface="Times New Roman"/>
                <a:cs typeface="Times New Roman" pitchFamily="18" charset="0"/>
              </a:rPr>
              <a:t>самостоятельный, познающий и умеющий жить </a:t>
            </a:r>
          </a:p>
          <a:p>
            <a:pPr marL="45720" indent="0" algn="ctr">
              <a:lnSpc>
                <a:spcPts val="1500"/>
              </a:lnSpc>
              <a:spcAft>
                <a:spcPts val="750"/>
              </a:spcAft>
              <a:buNone/>
            </a:pPr>
            <a:r>
              <a:rPr lang="ru-RU" sz="2400" dirty="0">
                <a:latin typeface="Times New Roman" pitchFamily="18" charset="0"/>
                <a:ea typeface="Times New Roman"/>
                <a:cs typeface="Times New Roman" pitchFamily="18" charset="0"/>
              </a:rPr>
              <a:t>среди людей, обладающий определёнными </a:t>
            </a:r>
          </a:p>
          <a:p>
            <a:pPr marL="45720" indent="0" algn="ctr">
              <a:lnSpc>
                <a:spcPts val="1500"/>
              </a:lnSpc>
              <a:spcAft>
                <a:spcPts val="750"/>
              </a:spcAft>
              <a:buNone/>
            </a:pPr>
            <a:r>
              <a:rPr lang="ru-RU" sz="2400" dirty="0">
                <a:latin typeface="Times New Roman" pitchFamily="18" charset="0"/>
                <a:ea typeface="Times New Roman"/>
                <a:cs typeface="Times New Roman" pitchFamily="18" charset="0"/>
              </a:rPr>
              <a:t>качествами, ключевыми компетенциями.</a:t>
            </a:r>
            <a:r>
              <a:rPr lang="ru-RU" sz="2400" dirty="0">
                <a:latin typeface="Times New Roman"/>
                <a:ea typeface="Times New Roman"/>
              </a:rPr>
              <a:t> </a:t>
            </a:r>
          </a:p>
          <a:p>
            <a:pPr marL="2514600" lvl="8" indent="0">
              <a:buClr>
                <a:srgbClr val="31B6FD"/>
              </a:buClr>
              <a:buNone/>
            </a:pP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9" y="3428999"/>
            <a:ext cx="4500562" cy="269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75014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1"/>
          <p:cNvSpPr txBox="1">
            <a:spLocks noChangeArrowheads="1"/>
          </p:cNvSpPr>
          <p:nvPr/>
        </p:nvSpPr>
        <p:spPr bwMode="auto">
          <a:xfrm>
            <a:off x="1042988" y="406399"/>
            <a:ext cx="7024687" cy="1222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b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dirty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Групповую работу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dirty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использую</a:t>
            </a:r>
          </a:p>
        </p:txBody>
      </p:sp>
      <p:sp>
        <p:nvSpPr>
          <p:cNvPr id="53251" name="Text Box 2"/>
          <p:cNvSpPr txBox="1">
            <a:spLocks noChangeArrowheads="1"/>
          </p:cNvSpPr>
          <p:nvPr/>
        </p:nvSpPr>
        <p:spPr bwMode="auto">
          <a:xfrm>
            <a:off x="179388" y="1628775"/>
            <a:ext cx="7640637" cy="420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69850" eaLnBrk="0" hangingPunct="0">
              <a:spcBef>
                <a:spcPct val="20000"/>
              </a:spcBef>
              <a:buFont typeface="Arial" charset="0"/>
              <a:buChar char="•"/>
              <a:tabLst>
                <a:tab pos="69850" algn="l"/>
                <a:tab pos="517525" algn="l"/>
                <a:tab pos="966788" algn="l"/>
                <a:tab pos="1416050" algn="l"/>
                <a:tab pos="1865313" algn="l"/>
                <a:tab pos="2314575" algn="l"/>
                <a:tab pos="2763838" algn="l"/>
                <a:tab pos="3213100" algn="l"/>
                <a:tab pos="3662363" algn="l"/>
                <a:tab pos="4111625" algn="l"/>
                <a:tab pos="4560888" algn="l"/>
                <a:tab pos="5010150" algn="l"/>
                <a:tab pos="5459413" algn="l"/>
                <a:tab pos="5908675" algn="l"/>
                <a:tab pos="6357938" algn="l"/>
                <a:tab pos="6807200" algn="l"/>
                <a:tab pos="7256463" algn="l"/>
                <a:tab pos="7705725" algn="l"/>
                <a:tab pos="8154988" algn="l"/>
                <a:tab pos="8604250" algn="l"/>
                <a:tab pos="9053513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69850" algn="l"/>
                <a:tab pos="517525" algn="l"/>
                <a:tab pos="966788" algn="l"/>
                <a:tab pos="1416050" algn="l"/>
                <a:tab pos="1865313" algn="l"/>
                <a:tab pos="2314575" algn="l"/>
                <a:tab pos="2763838" algn="l"/>
                <a:tab pos="3213100" algn="l"/>
                <a:tab pos="3662363" algn="l"/>
                <a:tab pos="4111625" algn="l"/>
                <a:tab pos="4560888" algn="l"/>
                <a:tab pos="5010150" algn="l"/>
                <a:tab pos="5459413" algn="l"/>
                <a:tab pos="5908675" algn="l"/>
                <a:tab pos="6357938" algn="l"/>
                <a:tab pos="6807200" algn="l"/>
                <a:tab pos="7256463" algn="l"/>
                <a:tab pos="7705725" algn="l"/>
                <a:tab pos="8154988" algn="l"/>
                <a:tab pos="8604250" algn="l"/>
                <a:tab pos="9053513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69850" algn="l"/>
                <a:tab pos="517525" algn="l"/>
                <a:tab pos="966788" algn="l"/>
                <a:tab pos="1416050" algn="l"/>
                <a:tab pos="1865313" algn="l"/>
                <a:tab pos="2314575" algn="l"/>
                <a:tab pos="2763838" algn="l"/>
                <a:tab pos="3213100" algn="l"/>
                <a:tab pos="3662363" algn="l"/>
                <a:tab pos="4111625" algn="l"/>
                <a:tab pos="4560888" algn="l"/>
                <a:tab pos="5010150" algn="l"/>
                <a:tab pos="5459413" algn="l"/>
                <a:tab pos="5908675" algn="l"/>
                <a:tab pos="6357938" algn="l"/>
                <a:tab pos="6807200" algn="l"/>
                <a:tab pos="7256463" algn="l"/>
                <a:tab pos="7705725" algn="l"/>
                <a:tab pos="8154988" algn="l"/>
                <a:tab pos="8604250" algn="l"/>
                <a:tab pos="9053513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69850" algn="l"/>
                <a:tab pos="517525" algn="l"/>
                <a:tab pos="966788" algn="l"/>
                <a:tab pos="1416050" algn="l"/>
                <a:tab pos="1865313" algn="l"/>
                <a:tab pos="2314575" algn="l"/>
                <a:tab pos="2763838" algn="l"/>
                <a:tab pos="3213100" algn="l"/>
                <a:tab pos="3662363" algn="l"/>
                <a:tab pos="4111625" algn="l"/>
                <a:tab pos="4560888" algn="l"/>
                <a:tab pos="5010150" algn="l"/>
                <a:tab pos="5459413" algn="l"/>
                <a:tab pos="5908675" algn="l"/>
                <a:tab pos="6357938" algn="l"/>
                <a:tab pos="6807200" algn="l"/>
                <a:tab pos="7256463" algn="l"/>
                <a:tab pos="7705725" algn="l"/>
                <a:tab pos="8154988" algn="l"/>
                <a:tab pos="8604250" algn="l"/>
                <a:tab pos="905351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69850" algn="l"/>
                <a:tab pos="517525" algn="l"/>
                <a:tab pos="966788" algn="l"/>
                <a:tab pos="1416050" algn="l"/>
                <a:tab pos="1865313" algn="l"/>
                <a:tab pos="2314575" algn="l"/>
                <a:tab pos="2763838" algn="l"/>
                <a:tab pos="3213100" algn="l"/>
                <a:tab pos="3662363" algn="l"/>
                <a:tab pos="4111625" algn="l"/>
                <a:tab pos="4560888" algn="l"/>
                <a:tab pos="5010150" algn="l"/>
                <a:tab pos="5459413" algn="l"/>
                <a:tab pos="5908675" algn="l"/>
                <a:tab pos="6357938" algn="l"/>
                <a:tab pos="6807200" algn="l"/>
                <a:tab pos="7256463" algn="l"/>
                <a:tab pos="7705725" algn="l"/>
                <a:tab pos="8154988" algn="l"/>
                <a:tab pos="8604250" algn="l"/>
                <a:tab pos="905351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69850" algn="l"/>
                <a:tab pos="517525" algn="l"/>
                <a:tab pos="966788" algn="l"/>
                <a:tab pos="1416050" algn="l"/>
                <a:tab pos="1865313" algn="l"/>
                <a:tab pos="2314575" algn="l"/>
                <a:tab pos="2763838" algn="l"/>
                <a:tab pos="3213100" algn="l"/>
                <a:tab pos="3662363" algn="l"/>
                <a:tab pos="4111625" algn="l"/>
                <a:tab pos="4560888" algn="l"/>
                <a:tab pos="5010150" algn="l"/>
                <a:tab pos="5459413" algn="l"/>
                <a:tab pos="5908675" algn="l"/>
                <a:tab pos="6357938" algn="l"/>
                <a:tab pos="6807200" algn="l"/>
                <a:tab pos="7256463" algn="l"/>
                <a:tab pos="7705725" algn="l"/>
                <a:tab pos="8154988" algn="l"/>
                <a:tab pos="8604250" algn="l"/>
                <a:tab pos="905351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69850" algn="l"/>
                <a:tab pos="517525" algn="l"/>
                <a:tab pos="966788" algn="l"/>
                <a:tab pos="1416050" algn="l"/>
                <a:tab pos="1865313" algn="l"/>
                <a:tab pos="2314575" algn="l"/>
                <a:tab pos="2763838" algn="l"/>
                <a:tab pos="3213100" algn="l"/>
                <a:tab pos="3662363" algn="l"/>
                <a:tab pos="4111625" algn="l"/>
                <a:tab pos="4560888" algn="l"/>
                <a:tab pos="5010150" algn="l"/>
                <a:tab pos="5459413" algn="l"/>
                <a:tab pos="5908675" algn="l"/>
                <a:tab pos="6357938" algn="l"/>
                <a:tab pos="6807200" algn="l"/>
                <a:tab pos="7256463" algn="l"/>
                <a:tab pos="7705725" algn="l"/>
                <a:tab pos="8154988" algn="l"/>
                <a:tab pos="8604250" algn="l"/>
                <a:tab pos="905351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69850" algn="l"/>
                <a:tab pos="517525" algn="l"/>
                <a:tab pos="966788" algn="l"/>
                <a:tab pos="1416050" algn="l"/>
                <a:tab pos="1865313" algn="l"/>
                <a:tab pos="2314575" algn="l"/>
                <a:tab pos="2763838" algn="l"/>
                <a:tab pos="3213100" algn="l"/>
                <a:tab pos="3662363" algn="l"/>
                <a:tab pos="4111625" algn="l"/>
                <a:tab pos="4560888" algn="l"/>
                <a:tab pos="5010150" algn="l"/>
                <a:tab pos="5459413" algn="l"/>
                <a:tab pos="5908675" algn="l"/>
                <a:tab pos="6357938" algn="l"/>
                <a:tab pos="6807200" algn="l"/>
                <a:tab pos="7256463" algn="l"/>
                <a:tab pos="7705725" algn="l"/>
                <a:tab pos="8154988" algn="l"/>
                <a:tab pos="8604250" algn="l"/>
                <a:tab pos="905351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69850" algn="l"/>
                <a:tab pos="517525" algn="l"/>
                <a:tab pos="966788" algn="l"/>
                <a:tab pos="1416050" algn="l"/>
                <a:tab pos="1865313" algn="l"/>
                <a:tab pos="2314575" algn="l"/>
                <a:tab pos="2763838" algn="l"/>
                <a:tab pos="3213100" algn="l"/>
                <a:tab pos="3662363" algn="l"/>
                <a:tab pos="4111625" algn="l"/>
                <a:tab pos="4560888" algn="l"/>
                <a:tab pos="5010150" algn="l"/>
                <a:tab pos="5459413" algn="l"/>
                <a:tab pos="5908675" algn="l"/>
                <a:tab pos="6357938" algn="l"/>
                <a:tab pos="6807200" algn="l"/>
                <a:tab pos="7256463" algn="l"/>
                <a:tab pos="7705725" algn="l"/>
                <a:tab pos="8154988" algn="l"/>
                <a:tab pos="8604250" algn="l"/>
                <a:tab pos="905351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ts val="900"/>
              </a:spcBef>
              <a:buFontTx/>
              <a:buNone/>
            </a:pPr>
            <a:r>
              <a:rPr lang="ru-RU" altLang="ru-RU" sz="2400" dirty="0">
                <a:solidFill>
                  <a:srgbClr val="000000"/>
                </a:solidFill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на разных этапах уроков </a:t>
            </a:r>
            <a:r>
              <a:rPr lang="ru-RU" altLang="ru-RU" sz="2400" dirty="0" err="1">
                <a:solidFill>
                  <a:srgbClr val="000000"/>
                </a:solidFill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кубановедения</a:t>
            </a:r>
            <a:r>
              <a:rPr lang="ru-RU" altLang="ru-RU" sz="2400" dirty="0">
                <a:solidFill>
                  <a:srgbClr val="000000"/>
                </a:solidFill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,  </a:t>
            </a:r>
          </a:p>
          <a:p>
            <a:pPr algn="ctr" eaLnBrk="1" hangingPunct="1">
              <a:spcBef>
                <a:spcPts val="900"/>
              </a:spcBef>
              <a:buFontTx/>
              <a:buNone/>
            </a:pPr>
            <a:r>
              <a:rPr lang="ru-RU" altLang="ru-RU" sz="2400" dirty="0">
                <a:solidFill>
                  <a:srgbClr val="000000"/>
                </a:solidFill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 проектной деятельности по предмету </a:t>
            </a:r>
          </a:p>
        </p:txBody>
      </p:sp>
      <p:sp>
        <p:nvSpPr>
          <p:cNvPr id="53252" name="Text Box 3"/>
          <p:cNvSpPr txBox="1">
            <a:spLocks noChangeArrowheads="1"/>
          </p:cNvSpPr>
          <p:nvPr/>
        </p:nvSpPr>
        <p:spPr bwMode="auto">
          <a:xfrm>
            <a:off x="4649788" y="223838"/>
            <a:ext cx="1331912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564904"/>
            <a:ext cx="7240091" cy="2921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334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2938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dirty="0">
                <a:latin typeface="Times New Roman" panose="02020603050405020304" pitchFamily="18" charset="0"/>
                <a:ea typeface="Microsoft YaHei" pitchFamily="34" charset="-122"/>
                <a:cs typeface="Times New Roman" panose="02020603050405020304" pitchFamily="18" charset="0"/>
              </a:rPr>
              <a:t>В современных условиях в школе  появляется возможность выйти за пределы окружающего социума, это участие в различных   проектах, которые позволяют  заниматься учебно-познавательной, исследовательской, творческой или игровой деятельностью, организованной на основе компьютерных технологий . </a:t>
            </a:r>
            <a:br>
              <a:rPr lang="ru-RU" altLang="ru-RU" sz="2400" dirty="0">
                <a:latin typeface="Times New Roman" panose="02020603050405020304" pitchFamily="18" charset="0"/>
                <a:ea typeface="Microsoft YaHei" pitchFamily="34" charset="-122"/>
                <a:cs typeface="Times New Roman" panose="02020603050405020304" pitchFamily="18" charset="0"/>
              </a:rPr>
            </a:br>
            <a:endParaRPr lang="ru-RU" altLang="ru-RU" sz="2400" dirty="0">
              <a:latin typeface="Times New Roman" panose="02020603050405020304" pitchFamily="18" charset="0"/>
              <a:ea typeface="Microsoft YaHei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20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Rot="1" noChangeArrowheads="1"/>
          </p:cNvSpPr>
          <p:nvPr>
            <p:ph type="title" idx="4294967295"/>
          </p:nvPr>
        </p:nvSpPr>
        <p:spPr>
          <a:xfrm>
            <a:off x="0" y="304800"/>
            <a:ext cx="8229600" cy="6019800"/>
          </a:xfrm>
        </p:spPr>
        <p:txBody>
          <a:bodyPr>
            <a:normAutofit/>
          </a:bodyPr>
          <a:lstStyle/>
          <a:p>
            <a:pPr marL="0" indent="0" algn="ctr" eaLnBrk="1" hangingPunct="1">
              <a:lnSpc>
                <a:spcPct val="150000"/>
              </a:lnSpc>
              <a:buNone/>
              <a:defRPr/>
            </a:pPr>
            <a:r>
              <a:rPr lang="ru-RU" sz="2400" b="0" i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Учебный проект</a:t>
            </a:r>
            <a:r>
              <a:rPr lang="ru-RU" sz="2400" b="0" u="sng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400" b="0" u="sng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0" u="sng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0" u="sng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совместная учебно-познавательная, исследовательская, </a:t>
            </a:r>
            <a:br>
              <a:rPr lang="ru-RU" sz="2400" b="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0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творческая или игровая деятельность учащихся –партнёров, имеющую общую цель, согласованные методы, способы деятельности, направленную на достижение общего результата по решению какой-либо проблемы, значимой для участников проекта </a:t>
            </a:r>
          </a:p>
        </p:txBody>
      </p:sp>
    </p:spTree>
    <p:extLst>
      <p:ext uri="{BB962C8B-B14F-4D97-AF65-F5344CB8AC3E}">
        <p14:creationId xmlns:p14="http://schemas.microsoft.com/office/powerpoint/2010/main" val="19398607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2" name="WordArt 4"/>
          <p:cNvSpPr>
            <a:spLocks noChangeArrowheads="1" noChangeShapeType="1" noTextEdit="1"/>
          </p:cNvSpPr>
          <p:nvPr/>
        </p:nvSpPr>
        <p:spPr bwMode="auto">
          <a:xfrm rot="5400000">
            <a:off x="-1257300" y="3771900"/>
            <a:ext cx="5029200" cy="533400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ru-RU" sz="3600" kern="10" dirty="0">
                <a:ln w="9525">
                  <a:solidFill>
                    <a:srgbClr val="FF66FF"/>
                  </a:solidFill>
                  <a:round/>
                  <a:headEnd/>
                  <a:tailEnd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ПРОЕКТ</a:t>
            </a:r>
          </a:p>
        </p:txBody>
      </p:sp>
      <p:sp>
        <p:nvSpPr>
          <p:cNvPr id="94213" name="Text Box 5"/>
          <p:cNvSpPr txBox="1">
            <a:spLocks noChangeArrowheads="1"/>
          </p:cNvSpPr>
          <p:nvPr/>
        </p:nvSpPr>
        <p:spPr bwMode="auto">
          <a:xfrm>
            <a:off x="1524000" y="1828800"/>
            <a:ext cx="1905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 dirty="0" err="1"/>
              <a:t>роблема</a:t>
            </a:r>
            <a:endParaRPr lang="ru-RU" altLang="ru-RU" sz="2800" b="1" dirty="0"/>
          </a:p>
        </p:txBody>
      </p:sp>
      <p:sp>
        <p:nvSpPr>
          <p:cNvPr id="94214" name="Text Box 6"/>
          <p:cNvSpPr txBox="1">
            <a:spLocks noChangeArrowheads="1"/>
          </p:cNvSpPr>
          <p:nvPr/>
        </p:nvSpPr>
        <p:spPr bwMode="auto">
          <a:xfrm>
            <a:off x="1447800" y="2514600"/>
            <a:ext cx="7010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 dirty="0" err="1"/>
              <a:t>азнообразные</a:t>
            </a:r>
            <a:r>
              <a:rPr lang="ru-RU" altLang="ru-RU" sz="2800" b="1" dirty="0"/>
              <a:t> способы её решения</a:t>
            </a:r>
          </a:p>
        </p:txBody>
      </p:sp>
      <p:sp>
        <p:nvSpPr>
          <p:cNvPr id="94215" name="Text Box 7"/>
          <p:cNvSpPr txBox="1">
            <a:spLocks noChangeArrowheads="1"/>
          </p:cNvSpPr>
          <p:nvPr/>
        </p:nvSpPr>
        <p:spPr bwMode="auto">
          <a:xfrm>
            <a:off x="1524000" y="3429000"/>
            <a:ext cx="6096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сновополагающий вопрос</a:t>
            </a:r>
          </a:p>
        </p:txBody>
      </p:sp>
      <p:sp>
        <p:nvSpPr>
          <p:cNvPr id="94216" name="Text Box 8"/>
          <p:cNvSpPr txBox="1">
            <a:spLocks noChangeArrowheads="1"/>
          </p:cNvSpPr>
          <p:nvPr/>
        </p:nvSpPr>
        <p:spPr bwMode="auto">
          <a:xfrm>
            <a:off x="1524000" y="4343400"/>
            <a:ext cx="4876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динство целей и задач</a:t>
            </a:r>
          </a:p>
        </p:txBody>
      </p:sp>
      <p:sp>
        <p:nvSpPr>
          <p:cNvPr id="94217" name="Text Box 9"/>
          <p:cNvSpPr txBox="1">
            <a:spLocks noChangeArrowheads="1"/>
          </p:cNvSpPr>
          <p:nvPr/>
        </p:nvSpPr>
        <p:spPr bwMode="auto">
          <a:xfrm>
            <a:off x="1447800" y="5181600"/>
            <a:ext cx="7315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онкретные результаты исследования</a:t>
            </a:r>
          </a:p>
        </p:txBody>
      </p:sp>
      <p:sp>
        <p:nvSpPr>
          <p:cNvPr id="94218" name="Text Box 10"/>
          <p:cNvSpPr txBox="1">
            <a:spLocks noChangeArrowheads="1"/>
          </p:cNvSpPr>
          <p:nvPr/>
        </p:nvSpPr>
        <p:spPr bwMode="auto">
          <a:xfrm>
            <a:off x="1371600" y="6019800"/>
            <a:ext cx="6248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800" b="1"/>
              <a:t>ворческий подход</a:t>
            </a:r>
          </a:p>
        </p:txBody>
      </p:sp>
      <p:sp>
        <p:nvSpPr>
          <p:cNvPr id="7180" name="WordArt 12"/>
          <p:cNvSpPr>
            <a:spLocks noChangeArrowheads="1" noChangeShapeType="1" noTextEdit="1"/>
          </p:cNvSpPr>
          <p:nvPr/>
        </p:nvSpPr>
        <p:spPr bwMode="auto">
          <a:xfrm>
            <a:off x="1524000" y="609600"/>
            <a:ext cx="60960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Ключевые моменты</a:t>
            </a:r>
          </a:p>
        </p:txBody>
      </p:sp>
    </p:spTree>
    <p:extLst>
      <p:ext uri="{BB962C8B-B14F-4D97-AF65-F5344CB8AC3E}">
        <p14:creationId xmlns:p14="http://schemas.microsoft.com/office/powerpoint/2010/main" val="3790538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10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1000"/>
                                        <p:tgtEl>
                                          <p:spTgt spid="94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94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94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1000"/>
                                        <p:tgtEl>
                                          <p:spTgt spid="94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94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1000"/>
                                        <p:tgtEl>
                                          <p:spTgt spid="94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1000"/>
                                        <p:tgtEl>
                                          <p:spTgt spid="94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2" grpId="0"/>
      <p:bldP spid="94213" grpId="0"/>
      <p:bldP spid="94214" grpId="0"/>
      <p:bldP spid="94215" grpId="0"/>
      <p:bldP spid="94216" grpId="0"/>
      <p:bldP spid="94217" grpId="0"/>
      <p:bldP spid="94218" grpId="0"/>
      <p:bldP spid="718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31" name="Oval 15"/>
          <p:cNvSpPr>
            <a:spLocks noChangeArrowheads="1"/>
          </p:cNvSpPr>
          <p:nvPr/>
        </p:nvSpPr>
        <p:spPr bwMode="auto">
          <a:xfrm>
            <a:off x="2362200" y="2743200"/>
            <a:ext cx="4114800" cy="1295400"/>
          </a:xfrm>
          <a:prstGeom prst="ellipse">
            <a:avLst/>
          </a:prstGeom>
          <a:gradFill rotWithShape="1">
            <a:gsLst>
              <a:gs pos="0">
                <a:srgbClr val="FF0066"/>
              </a:gs>
              <a:gs pos="50000">
                <a:schemeClr val="bg1"/>
              </a:gs>
              <a:gs pos="100000">
                <a:srgbClr val="FF0066"/>
              </a:gs>
            </a:gsLst>
            <a:lin ang="5400000" scaled="1"/>
          </a:gradFill>
          <a:ln w="9525">
            <a:solidFill>
              <a:srgbClr val="0000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11629" name="WordArt 13"/>
          <p:cNvSpPr>
            <a:spLocks noChangeArrowheads="1" noChangeShapeType="1" noTextEdit="1"/>
          </p:cNvSpPr>
          <p:nvPr/>
        </p:nvSpPr>
        <p:spPr bwMode="auto">
          <a:xfrm>
            <a:off x="2890838" y="3146425"/>
            <a:ext cx="3362325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99"/>
                    </a:gs>
                    <a:gs pos="100000">
                      <a:srgbClr val="000047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Проект - это 6 "П"</a:t>
            </a:r>
          </a:p>
        </p:txBody>
      </p:sp>
      <p:sp>
        <p:nvSpPr>
          <p:cNvPr id="111632" name="Oval 16"/>
          <p:cNvSpPr>
            <a:spLocks noChangeArrowheads="1"/>
          </p:cNvSpPr>
          <p:nvPr/>
        </p:nvSpPr>
        <p:spPr bwMode="auto">
          <a:xfrm>
            <a:off x="381000" y="4419600"/>
            <a:ext cx="2514600" cy="838200"/>
          </a:xfrm>
          <a:prstGeom prst="ellipse">
            <a:avLst/>
          </a:prstGeom>
          <a:gradFill rotWithShape="1">
            <a:gsLst>
              <a:gs pos="0">
                <a:srgbClr val="FF0066"/>
              </a:gs>
              <a:gs pos="50000">
                <a:schemeClr val="bg1"/>
              </a:gs>
              <a:gs pos="100000">
                <a:srgbClr val="FF0066"/>
              </a:gs>
            </a:gsLst>
            <a:lin ang="5400000" scaled="1"/>
          </a:gradFill>
          <a:ln w="9525">
            <a:solidFill>
              <a:srgbClr val="0000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11638" name="Oval 22"/>
          <p:cNvSpPr>
            <a:spLocks noChangeArrowheads="1"/>
          </p:cNvSpPr>
          <p:nvPr/>
        </p:nvSpPr>
        <p:spPr bwMode="auto">
          <a:xfrm>
            <a:off x="3124200" y="5334000"/>
            <a:ext cx="2667000" cy="838200"/>
          </a:xfrm>
          <a:prstGeom prst="ellipse">
            <a:avLst/>
          </a:prstGeom>
          <a:gradFill rotWithShape="1">
            <a:gsLst>
              <a:gs pos="0">
                <a:srgbClr val="FF0066"/>
              </a:gs>
              <a:gs pos="50000">
                <a:schemeClr val="bg1"/>
              </a:gs>
              <a:gs pos="100000">
                <a:srgbClr val="FF0066"/>
              </a:gs>
            </a:gsLst>
            <a:lin ang="5400000" scaled="1"/>
          </a:gradFill>
          <a:ln w="9525">
            <a:solidFill>
              <a:srgbClr val="0000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11639" name="Oval 23"/>
          <p:cNvSpPr>
            <a:spLocks noChangeArrowheads="1"/>
          </p:cNvSpPr>
          <p:nvPr/>
        </p:nvSpPr>
        <p:spPr bwMode="auto">
          <a:xfrm>
            <a:off x="6172200" y="4648200"/>
            <a:ext cx="2438400" cy="838200"/>
          </a:xfrm>
          <a:prstGeom prst="ellipse">
            <a:avLst/>
          </a:prstGeom>
          <a:gradFill rotWithShape="1">
            <a:gsLst>
              <a:gs pos="0">
                <a:srgbClr val="FF0066"/>
              </a:gs>
              <a:gs pos="50000">
                <a:schemeClr val="bg1"/>
              </a:gs>
              <a:gs pos="100000">
                <a:srgbClr val="FF0066"/>
              </a:gs>
            </a:gsLst>
            <a:lin ang="5400000" scaled="1"/>
          </a:gradFill>
          <a:ln w="9525">
            <a:solidFill>
              <a:srgbClr val="0000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11640" name="Oval 24"/>
          <p:cNvSpPr>
            <a:spLocks noChangeArrowheads="1"/>
          </p:cNvSpPr>
          <p:nvPr/>
        </p:nvSpPr>
        <p:spPr bwMode="auto">
          <a:xfrm>
            <a:off x="457200" y="1295400"/>
            <a:ext cx="2743200" cy="838200"/>
          </a:xfrm>
          <a:prstGeom prst="ellipse">
            <a:avLst/>
          </a:prstGeom>
          <a:gradFill rotWithShape="0">
            <a:gsLst>
              <a:gs pos="0">
                <a:srgbClr val="FF0066"/>
              </a:gs>
              <a:gs pos="50000">
                <a:schemeClr val="bg1"/>
              </a:gs>
              <a:gs pos="100000">
                <a:srgbClr val="FF0066"/>
              </a:gs>
            </a:gsLst>
            <a:lin ang="5400000" scaled="1"/>
          </a:gradFill>
          <a:ln w="9525">
            <a:solidFill>
              <a:srgbClr val="0000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11641" name="Oval 25"/>
          <p:cNvSpPr>
            <a:spLocks noChangeArrowheads="1"/>
          </p:cNvSpPr>
          <p:nvPr/>
        </p:nvSpPr>
        <p:spPr bwMode="auto">
          <a:xfrm>
            <a:off x="6019800" y="1447800"/>
            <a:ext cx="2667000" cy="838200"/>
          </a:xfrm>
          <a:prstGeom prst="ellipse">
            <a:avLst/>
          </a:prstGeom>
          <a:gradFill rotWithShape="1">
            <a:gsLst>
              <a:gs pos="0">
                <a:srgbClr val="FF0066"/>
              </a:gs>
              <a:gs pos="50000">
                <a:schemeClr val="bg1"/>
              </a:gs>
              <a:gs pos="100000">
                <a:srgbClr val="FF0066"/>
              </a:gs>
            </a:gsLst>
            <a:lin ang="5400000" scaled="1"/>
          </a:gradFill>
          <a:ln w="9525">
            <a:solidFill>
              <a:srgbClr val="0000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11642" name="Oval 26"/>
          <p:cNvSpPr>
            <a:spLocks noChangeArrowheads="1"/>
          </p:cNvSpPr>
          <p:nvPr/>
        </p:nvSpPr>
        <p:spPr bwMode="auto">
          <a:xfrm>
            <a:off x="3048000" y="533400"/>
            <a:ext cx="2743200" cy="838200"/>
          </a:xfrm>
          <a:prstGeom prst="ellipse">
            <a:avLst/>
          </a:prstGeom>
          <a:gradFill rotWithShape="1">
            <a:gsLst>
              <a:gs pos="0">
                <a:srgbClr val="FF0066"/>
              </a:gs>
              <a:gs pos="50000">
                <a:schemeClr val="bg1"/>
              </a:gs>
              <a:gs pos="100000">
                <a:srgbClr val="FF0066"/>
              </a:gs>
            </a:gsLst>
            <a:lin ang="5400000" scaled="1"/>
          </a:gradFill>
          <a:ln w="9525">
            <a:solidFill>
              <a:srgbClr val="000099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111652" name="Text Box 36"/>
          <p:cNvSpPr txBox="1">
            <a:spLocks noChangeArrowheads="1"/>
          </p:cNvSpPr>
          <p:nvPr/>
        </p:nvSpPr>
        <p:spPr bwMode="auto">
          <a:xfrm>
            <a:off x="914400" y="1447800"/>
            <a:ext cx="2057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>
                <a:solidFill>
                  <a:srgbClr val="000066"/>
                </a:solidFill>
              </a:rPr>
              <a:t>Проблема</a:t>
            </a:r>
          </a:p>
        </p:txBody>
      </p:sp>
      <p:sp>
        <p:nvSpPr>
          <p:cNvPr id="111653" name="Text Box 37"/>
          <p:cNvSpPr txBox="1">
            <a:spLocks noChangeArrowheads="1"/>
          </p:cNvSpPr>
          <p:nvPr/>
        </p:nvSpPr>
        <p:spPr bwMode="auto">
          <a:xfrm>
            <a:off x="3276600" y="685800"/>
            <a:ext cx="2743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>
                <a:solidFill>
                  <a:srgbClr val="000066"/>
                </a:solidFill>
              </a:rPr>
              <a:t>Проектирование</a:t>
            </a:r>
          </a:p>
        </p:txBody>
      </p:sp>
      <p:sp>
        <p:nvSpPr>
          <p:cNvPr id="111655" name="Text Box 39"/>
          <p:cNvSpPr txBox="1">
            <a:spLocks noChangeArrowheads="1"/>
          </p:cNvSpPr>
          <p:nvPr/>
        </p:nvSpPr>
        <p:spPr bwMode="auto">
          <a:xfrm>
            <a:off x="6324600" y="1371600"/>
            <a:ext cx="20574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400">
                <a:solidFill>
                  <a:srgbClr val="000066"/>
                </a:solidFill>
              </a:rPr>
              <a:t>Поиск информации</a:t>
            </a:r>
          </a:p>
        </p:txBody>
      </p:sp>
      <p:sp>
        <p:nvSpPr>
          <p:cNvPr id="111656" name="Text Box 40"/>
          <p:cNvSpPr txBox="1">
            <a:spLocks noChangeArrowheads="1"/>
          </p:cNvSpPr>
          <p:nvPr/>
        </p:nvSpPr>
        <p:spPr bwMode="auto">
          <a:xfrm>
            <a:off x="838200" y="4572000"/>
            <a:ext cx="1371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>
                <a:solidFill>
                  <a:srgbClr val="000066"/>
                </a:solidFill>
              </a:rPr>
              <a:t>Продукт</a:t>
            </a:r>
          </a:p>
        </p:txBody>
      </p:sp>
      <p:sp>
        <p:nvSpPr>
          <p:cNvPr id="111657" name="Text Box 41"/>
          <p:cNvSpPr txBox="1">
            <a:spLocks noChangeArrowheads="1"/>
          </p:cNvSpPr>
          <p:nvPr/>
        </p:nvSpPr>
        <p:spPr bwMode="auto">
          <a:xfrm>
            <a:off x="6477000" y="4800600"/>
            <a:ext cx="2057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>
                <a:solidFill>
                  <a:srgbClr val="000066"/>
                </a:solidFill>
              </a:rPr>
              <a:t>Презентация</a:t>
            </a:r>
          </a:p>
        </p:txBody>
      </p:sp>
      <p:sp>
        <p:nvSpPr>
          <p:cNvPr id="111658" name="Text Box 42"/>
          <p:cNvSpPr txBox="1">
            <a:spLocks noChangeArrowheads="1"/>
          </p:cNvSpPr>
          <p:nvPr/>
        </p:nvSpPr>
        <p:spPr bwMode="auto">
          <a:xfrm>
            <a:off x="3505200" y="5486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>
                <a:solidFill>
                  <a:srgbClr val="000066"/>
                </a:solidFill>
              </a:rPr>
              <a:t>Портфолио</a:t>
            </a:r>
          </a:p>
        </p:txBody>
      </p:sp>
      <p:sp>
        <p:nvSpPr>
          <p:cNvPr id="111661" name="Text Box 45"/>
          <p:cNvSpPr txBox="1">
            <a:spLocks noChangeArrowheads="1"/>
          </p:cNvSpPr>
          <p:nvPr/>
        </p:nvSpPr>
        <p:spPr bwMode="auto">
          <a:xfrm>
            <a:off x="914400" y="1447800"/>
            <a:ext cx="2057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ru-RU" altLang="ru-RU" sz="2400">
                <a:solidFill>
                  <a:srgbClr val="000066"/>
                </a:solidFill>
              </a:rPr>
              <a:t>Проблема</a:t>
            </a:r>
          </a:p>
        </p:txBody>
      </p:sp>
    </p:spTree>
    <p:extLst>
      <p:ext uri="{BB962C8B-B14F-4D97-AF65-F5344CB8AC3E}">
        <p14:creationId xmlns:p14="http://schemas.microsoft.com/office/powerpoint/2010/main" val="1158263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11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111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000"/>
                                        <p:tgtEl>
                                          <p:spTgt spid="111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111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1000"/>
                                        <p:tgtEl>
                                          <p:spTgt spid="111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1000"/>
                                        <p:tgtEl>
                                          <p:spTgt spid="111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1000"/>
                                        <p:tgtEl>
                                          <p:spTgt spid="111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1000"/>
                                        <p:tgtEl>
                                          <p:spTgt spid="111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1000"/>
                                        <p:tgtEl>
                                          <p:spTgt spid="111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1000"/>
                                        <p:tgtEl>
                                          <p:spTgt spid="111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1000"/>
                                        <p:tgtEl>
                                          <p:spTgt spid="111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1000"/>
                                        <p:tgtEl>
                                          <p:spTgt spid="111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1000"/>
                                        <p:tgtEl>
                                          <p:spTgt spid="111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1000"/>
                                        <p:tgtEl>
                                          <p:spTgt spid="111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54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1000"/>
                                        <p:tgtEl>
                                          <p:spTgt spid="111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31" grpId="0" animBg="1"/>
      <p:bldP spid="111629" grpId="0" animBg="1"/>
      <p:bldP spid="111632" grpId="0" animBg="1"/>
      <p:bldP spid="111638" grpId="0" animBg="1"/>
      <p:bldP spid="111639" grpId="0" animBg="1"/>
      <p:bldP spid="111640" grpId="0" animBg="1"/>
      <p:bldP spid="111641" grpId="0" animBg="1"/>
      <p:bldP spid="111642" grpId="0" animBg="1"/>
      <p:bldP spid="111652" grpId="0"/>
      <p:bldP spid="111653" grpId="0"/>
      <p:bldP spid="111655" grpId="0"/>
      <p:bldP spid="111656" grpId="0"/>
      <p:bldP spid="111657" grpId="0"/>
      <p:bldP spid="111658" grpId="0"/>
      <p:bldP spid="11166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 Box 2"/>
          <p:cNvSpPr txBox="1">
            <a:spLocks noChangeArrowheads="1"/>
          </p:cNvSpPr>
          <p:nvPr/>
        </p:nvSpPr>
        <p:spPr bwMode="auto">
          <a:xfrm>
            <a:off x="0" y="228600"/>
            <a:ext cx="8915400" cy="4893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проектов 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доминирующей деятельности учащихся - практико-ориентированные, исследовательские, информационные, творческие, ролевые; 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продолжительности -  краткосрочные, среднесрочные, долгосрочные ;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количеству участников – индивидуальные, парные и групповые;</a:t>
            </a:r>
          </a:p>
          <a:p>
            <a:pPr algn="ctr" eaLnBrk="1" hangingPunct="1">
              <a:spcBef>
                <a:spcPct val="50000"/>
              </a:spcBef>
            </a:pP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форме продукта - газета, буклет, журнал, словарь, сборник сочинений, спектакль, научная статья, пакет рекомендаций, поделка, серия иллюстраций,  мультимедийный продукт и т.д.</a:t>
            </a:r>
          </a:p>
        </p:txBody>
      </p:sp>
    </p:spTree>
    <p:extLst>
      <p:ext uri="{BB962C8B-B14F-4D97-AF65-F5344CB8AC3E}">
        <p14:creationId xmlns:p14="http://schemas.microsoft.com/office/powerpoint/2010/main" val="240769499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/>
          </a:bodyPr>
          <a:lstStyle/>
          <a:p>
            <a:pPr marL="0" indent="0" algn="ctr" eaLnBrk="1" hangingPunct="1">
              <a:buNone/>
              <a:defRPr/>
            </a:pPr>
            <a:r>
              <a:rPr lang="ru-RU" sz="2400" b="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Проектная деятельность</a:t>
            </a:r>
            <a:r>
              <a:rPr lang="ru-RU" sz="24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66915" name="Rectangle 3"/>
          <p:cNvSpPr>
            <a:spLocks noGrp="1"/>
          </p:cNvSpPr>
          <p:nvPr>
            <p:ph type="subTitle" idx="4294967295"/>
          </p:nvPr>
        </p:nvSpPr>
        <p:spPr>
          <a:xfrm>
            <a:off x="179512" y="1371600"/>
            <a:ext cx="7524626" cy="4824413"/>
          </a:xfrm>
        </p:spPr>
        <p:txBody>
          <a:bodyPr>
            <a:normAutofit/>
          </a:bodyPr>
          <a:lstStyle/>
          <a:p>
            <a:pPr marL="0" indent="0" algn="ctr"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ru-RU" sz="2000" dirty="0"/>
              <a:t>  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</a:rPr>
              <a:t>один из лучших способов для совмещения современных информационных технологий, личностно-ориентированного обучения и самостоятельной работы учащихся.</a:t>
            </a:r>
          </a:p>
          <a:p>
            <a:pPr marL="0" indent="0" algn="ctr" eaLnBrk="1" hangingPunct="1">
              <a:lnSpc>
                <a:spcPct val="90000"/>
              </a:lnSpc>
              <a:buFont typeface="Arial" charset="0"/>
              <a:buNone/>
              <a:defRPr/>
            </a:pP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itchFamily="18" charset="0"/>
            </a:endParaRPr>
          </a:p>
          <a:p>
            <a:pPr marL="0" indent="0" algn="ctr" eaLnBrk="1" hangingPunct="1">
              <a:lnSpc>
                <a:spcPct val="90000"/>
              </a:lnSpc>
              <a:buFont typeface="Arial" charset="0"/>
              <a:buNone/>
              <a:defRPr/>
            </a:pPr>
            <a:r>
              <a:rPr lang="ru-RU" sz="24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Задачи, решаемые в ходе выполнения проекта: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eaLnBrk="1" hangingPunct="1">
              <a:lnSpc>
                <a:spcPct val="90000"/>
              </a:lnSpc>
              <a:buNone/>
              <a:defRPr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коммуникативные,</a:t>
            </a:r>
          </a:p>
          <a:p>
            <a:pPr marL="0" indent="0" algn="ctr" eaLnBrk="1" hangingPunct="1">
              <a:lnSpc>
                <a:spcPct val="90000"/>
              </a:lnSpc>
              <a:buNone/>
              <a:defRPr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образовательные,</a:t>
            </a:r>
          </a:p>
          <a:p>
            <a:pPr marL="0" indent="0" algn="ctr" eaLnBrk="1" hangingPunct="1">
              <a:lnSpc>
                <a:spcPct val="90000"/>
              </a:lnSpc>
              <a:buNone/>
              <a:defRPr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воспитательные,</a:t>
            </a:r>
          </a:p>
          <a:p>
            <a:pPr marL="0" indent="0" algn="ctr" eaLnBrk="1" hangingPunct="1">
              <a:lnSpc>
                <a:spcPct val="90000"/>
              </a:lnSpc>
              <a:buNone/>
              <a:defRPr/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развивающие.</a:t>
            </a:r>
          </a:p>
        </p:txBody>
      </p:sp>
      <p:pic>
        <p:nvPicPr>
          <p:cNvPr id="60420" name="Picture 5" descr="kartina1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14988" y="4221163"/>
            <a:ext cx="3529012" cy="2411412"/>
          </a:xfrm>
        </p:spPr>
      </p:pic>
    </p:spTree>
    <p:extLst>
      <p:ext uri="{BB962C8B-B14F-4D97-AF65-F5344CB8AC3E}">
        <p14:creationId xmlns:p14="http://schemas.microsoft.com/office/powerpoint/2010/main" val="25606338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ext Box 1"/>
          <p:cNvSpPr txBox="1">
            <a:spLocks noChangeArrowheads="1"/>
          </p:cNvSpPr>
          <p:nvPr/>
        </p:nvSpPr>
        <p:spPr bwMode="auto">
          <a:xfrm>
            <a:off x="457200" y="128588"/>
            <a:ext cx="8229600" cy="143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88067" name="Text Box 2"/>
          <p:cNvSpPr txBox="1">
            <a:spLocks noChangeArrowheads="1"/>
          </p:cNvSpPr>
          <p:nvPr/>
        </p:nvSpPr>
        <p:spPr bwMode="auto">
          <a:xfrm>
            <a:off x="457200" y="404813"/>
            <a:ext cx="8229600" cy="6192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/>
          <a:lstStyle>
            <a:lvl1pPr marL="339725" indent="-339725" eaLnBrk="0" hangingPunct="0">
              <a:spcBef>
                <a:spcPct val="20000"/>
              </a:spcBef>
              <a:buFont typeface="Arial" charset="0"/>
              <a:buChar char="•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339725" algn="l"/>
                <a:tab pos="787400" algn="l"/>
                <a:tab pos="1236663" algn="l"/>
                <a:tab pos="1685925" algn="l"/>
                <a:tab pos="2135188" algn="l"/>
                <a:tab pos="2584450" algn="l"/>
                <a:tab pos="3033713" algn="l"/>
                <a:tab pos="3482975" algn="l"/>
                <a:tab pos="3932238" algn="l"/>
                <a:tab pos="4381500" algn="l"/>
                <a:tab pos="4830763" algn="l"/>
                <a:tab pos="5280025" algn="l"/>
                <a:tab pos="5729288" algn="l"/>
                <a:tab pos="6178550" algn="l"/>
                <a:tab pos="6627813" algn="l"/>
                <a:tab pos="7077075" algn="l"/>
                <a:tab pos="7526338" algn="l"/>
                <a:tab pos="7975600" algn="l"/>
                <a:tab pos="8424863" algn="l"/>
                <a:tab pos="8874125" algn="l"/>
                <a:tab pos="9323388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algn="just" eaLnBrk="1" hangingPunct="1">
              <a:spcBef>
                <a:spcPts val="800"/>
              </a:spcBef>
              <a:buClr>
                <a:srgbClr val="FF0000"/>
              </a:buClr>
              <a:buNone/>
            </a:pPr>
            <a:endParaRPr lang="ru-RU" altLang="ru-RU" sz="2400" dirty="0"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  <a:p>
            <a:pPr marL="0" indent="0" algn="just" eaLnBrk="1" hangingPunct="1">
              <a:spcBef>
                <a:spcPts val="800"/>
              </a:spcBef>
              <a:buClr>
                <a:srgbClr val="FF0000"/>
              </a:buClr>
              <a:buNone/>
            </a:pPr>
            <a:r>
              <a:rPr lang="ru-RU" altLang="ru-RU" sz="2400" dirty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Основная задача школы - стремиться подготовить ученика, человека способного быть успешным в постоянно меняющемся мире.</a:t>
            </a:r>
          </a:p>
          <a:p>
            <a:pPr marL="0" indent="0" algn="just" eaLnBrk="1" hangingPunct="1">
              <a:spcBef>
                <a:spcPts val="800"/>
              </a:spcBef>
              <a:buNone/>
            </a:pPr>
            <a:r>
              <a:rPr lang="ru-RU" altLang="ru-RU" sz="2400" dirty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Все методы, используемые на уроках окружающего мира, должны быть направлены на развитие познавательной, мыслительной активности, которая в свою очередь направлена на отработку, обогащение знаний каждого учащегося, развитие его функциональной грамотности.</a:t>
            </a:r>
            <a:br>
              <a:rPr lang="ru-RU" altLang="ru-RU" sz="2400" dirty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</a:br>
            <a:endParaRPr lang="ru-RU" altLang="ru-RU" sz="2400" dirty="0"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8576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5" descr="kartina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068638"/>
            <a:ext cx="4502150" cy="307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068595" y="914400"/>
            <a:ext cx="4804905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7812669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AE248B-305D-44FD-91BA-C24187C25A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260648"/>
            <a:ext cx="8496944" cy="288032"/>
          </a:xfrm>
        </p:spPr>
        <p:txBody>
          <a:bodyPr/>
          <a:lstStyle/>
          <a:p>
            <a:pPr marL="0" indent="0" algn="l" eaLnBrk="1" hangingPunct="1">
              <a:buFont typeface="Georgia" panose="02040502050405020303" pitchFamily="18" charset="0"/>
              <a:buNone/>
              <a:defRPr/>
            </a:pPr>
            <a:endParaRPr lang="ru-RU" sz="2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5038392-FAA4-49BA-8C11-07981535EBB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39750" y="1196752"/>
            <a:ext cx="8280400" cy="4896544"/>
          </a:xfrm>
        </p:spPr>
        <p:txBody>
          <a:bodyPr>
            <a:normAutofit/>
          </a:bodyPr>
          <a:lstStyle/>
          <a:p>
            <a:pPr marL="365760" indent="-256032" eaLnBrk="1" fontAlgn="auto" hangingPunct="1">
              <a:spcBef>
                <a:spcPts val="300"/>
              </a:spcBef>
              <a:spcAft>
                <a:spcPts val="0"/>
              </a:spcAft>
              <a:buClr>
                <a:srgbClr val="A04DA3"/>
              </a:buClr>
              <a:buSzTx/>
              <a:buFont typeface="Georgia" panose="02040502050405020303" pitchFamily="18" charset="0"/>
              <a:buNone/>
              <a:defRPr/>
            </a:pPr>
            <a:r>
              <a:rPr lang="ru-RU" sz="2600" i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Какими качествами должен обладать ученик начальной школы?</a:t>
            </a:r>
          </a:p>
          <a:p>
            <a:pPr marL="365760" indent="-256032" eaLnBrk="1" fontAlgn="auto" hangingPunct="1">
              <a:spcBef>
                <a:spcPts val="300"/>
              </a:spcBef>
              <a:spcAft>
                <a:spcPts val="0"/>
              </a:spcAft>
              <a:buClr>
                <a:srgbClr val="A04DA3"/>
              </a:buClr>
              <a:buSzTx/>
              <a:buFont typeface="Georgia"/>
              <a:buChar char="•"/>
              <a:defRPr/>
            </a:pPr>
            <a:r>
              <a:rPr lang="ru-RU" sz="2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1. Готовность взаимодействовать с окружающим миром, уверенная адаптация. </a:t>
            </a:r>
          </a:p>
          <a:p>
            <a:pPr marL="365760" indent="-256032" eaLnBrk="1" fontAlgn="auto" hangingPunct="1">
              <a:spcBef>
                <a:spcPts val="300"/>
              </a:spcBef>
              <a:spcAft>
                <a:spcPts val="0"/>
              </a:spcAft>
              <a:buClr>
                <a:srgbClr val="A04DA3"/>
              </a:buClr>
              <a:buSzTx/>
              <a:buFont typeface="Georgia"/>
              <a:buChar char="•"/>
              <a:defRPr/>
            </a:pPr>
            <a:r>
              <a:rPr lang="ru-RU" sz="2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2. Умение самостоятельно решать учебные и житейские задачи. </a:t>
            </a:r>
          </a:p>
          <a:p>
            <a:pPr marL="365760" indent="-256032" eaLnBrk="1" fontAlgn="auto" hangingPunct="1">
              <a:spcBef>
                <a:spcPts val="300"/>
              </a:spcBef>
              <a:spcAft>
                <a:spcPts val="0"/>
              </a:spcAft>
              <a:buClr>
                <a:srgbClr val="A04DA3"/>
              </a:buClr>
              <a:buSzTx/>
              <a:buFont typeface="Georgia"/>
              <a:buChar char="•"/>
              <a:defRPr/>
            </a:pPr>
            <a:r>
              <a:rPr lang="ru-RU" sz="2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3. Способность строить отношения в малой социальной группе, в частности — в школьном классе. </a:t>
            </a:r>
          </a:p>
          <a:p>
            <a:pPr marL="365760" indent="-256032" eaLnBrk="1" fontAlgn="auto" hangingPunct="1">
              <a:spcBef>
                <a:spcPts val="300"/>
              </a:spcBef>
              <a:spcAft>
                <a:spcPts val="0"/>
              </a:spcAft>
              <a:buClr>
                <a:srgbClr val="A04DA3"/>
              </a:buClr>
              <a:buSzTx/>
              <a:buFont typeface="Georgia"/>
              <a:buChar char="•"/>
              <a:defRPr/>
            </a:pPr>
            <a:r>
              <a:rPr lang="ru-RU" sz="2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4. Владение навыками рефлексии, способность посмотреть на себя со стороны, оценить свою работу. </a:t>
            </a:r>
          </a:p>
          <a:p>
            <a:pPr eaLnBrk="1" hangingPunct="1">
              <a:defRPr/>
            </a:pPr>
            <a:endParaRPr lang="ru-RU" dirty="0"/>
          </a:p>
        </p:txBody>
      </p:sp>
    </p:spTree>
  </p:cSld>
  <p:clrMapOvr>
    <a:masterClrMapping/>
  </p:clrMapOvr>
  <p:transition spd="slow">
    <p:newsfla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ext Box 1"/>
          <p:cNvSpPr txBox="1">
            <a:spLocks noChangeArrowheads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800" b="1" dirty="0">
                <a:solidFill>
                  <a:srgbClr val="FF0000"/>
                </a:solidFill>
                <a:latin typeface="Garamond" pitchFamily="18" charset="0"/>
                <a:ea typeface="Microsoft YaHei" pitchFamily="34" charset="-122"/>
              </a:rPr>
              <a:t> </a:t>
            </a:r>
            <a:r>
              <a:rPr lang="ru-RU" altLang="ru-RU" sz="2800" b="1" dirty="0" smtClean="0">
                <a:solidFill>
                  <a:srgbClr val="FF0000"/>
                </a:solidFill>
                <a:latin typeface="Garamond" pitchFamily="18" charset="0"/>
                <a:ea typeface="Microsoft YaHei" pitchFamily="34" charset="-122"/>
              </a:rPr>
              <a:t>«</a:t>
            </a:r>
            <a:r>
              <a:rPr lang="ru-RU" altLang="ru-RU" sz="2800" b="1" dirty="0" err="1" smtClean="0">
                <a:solidFill>
                  <a:srgbClr val="FF0000"/>
                </a:solidFill>
                <a:latin typeface="Garamond" pitchFamily="18" charset="0"/>
                <a:ea typeface="Microsoft YaHei" pitchFamily="34" charset="-122"/>
              </a:rPr>
              <a:t>Кубановедение</a:t>
            </a:r>
            <a:r>
              <a:rPr lang="ru-RU" altLang="ru-RU" sz="2800" b="1" dirty="0" smtClean="0">
                <a:solidFill>
                  <a:srgbClr val="FF0000"/>
                </a:solidFill>
                <a:latin typeface="Garamond" pitchFamily="18" charset="0"/>
                <a:ea typeface="Microsoft YaHei" pitchFamily="34" charset="-122"/>
              </a:rPr>
              <a:t>» </a:t>
            </a:r>
            <a:r>
              <a:rPr lang="ru-RU" altLang="ru-RU" sz="2800" b="1" dirty="0">
                <a:solidFill>
                  <a:srgbClr val="FF0000"/>
                </a:solidFill>
                <a:latin typeface="Garamond" pitchFamily="18" charset="0"/>
                <a:ea typeface="Microsoft YaHei" pitchFamily="34" charset="-122"/>
              </a:rPr>
              <a:t/>
            </a:r>
            <a:br>
              <a:rPr lang="ru-RU" altLang="ru-RU" sz="2800" b="1" dirty="0">
                <a:solidFill>
                  <a:srgbClr val="FF0000"/>
                </a:solidFill>
                <a:latin typeface="Garamond" pitchFamily="18" charset="0"/>
                <a:ea typeface="Microsoft YaHei" pitchFamily="34" charset="-122"/>
              </a:rPr>
            </a:br>
            <a:endParaRPr lang="ru-RU" altLang="ru-RU" sz="2300" b="1" dirty="0">
              <a:solidFill>
                <a:srgbClr val="000000"/>
              </a:solidFill>
              <a:latin typeface="Garamond" pitchFamily="18" charset="0"/>
              <a:ea typeface="Microsoft YaHei" pitchFamily="34" charset="-122"/>
            </a:endParaRPr>
          </a:p>
        </p:txBody>
      </p:sp>
      <p:sp>
        <p:nvSpPr>
          <p:cNvPr id="44035" name="Text Box 2"/>
          <p:cNvSpPr txBox="1">
            <a:spLocks noChangeArrowheads="1"/>
          </p:cNvSpPr>
          <p:nvPr/>
        </p:nvSpPr>
        <p:spPr bwMode="auto">
          <a:xfrm>
            <a:off x="457200" y="1412875"/>
            <a:ext cx="8229600" cy="4713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980728"/>
            <a:ext cx="5976664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628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ww\Desktop\НЕ УДАЛЯТЬ !\ФОТОГРАФИИ\фон презентаций\06.jpg"/>
          <p:cNvPicPr>
            <a:picLocks noChangeAspect="1" noChangeArrowheads="1"/>
          </p:cNvPicPr>
          <p:nvPr/>
        </p:nvPicPr>
        <p:blipFill>
          <a:blip r:embed="rId2" cstate="print"/>
          <a:srcRect b="48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339752" y="764704"/>
            <a:ext cx="633670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Особое значение сегодня придается формированию логической грамотности у учащихся. 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Главной задачей уроков являются - интеллектуальное развитие ребенка, важной составляющей которого является словесно-логическое мышление. </a:t>
            </a:r>
          </a:p>
        </p:txBody>
      </p:sp>
    </p:spTree>
    <p:extLst>
      <p:ext uri="{BB962C8B-B14F-4D97-AF65-F5344CB8AC3E}">
        <p14:creationId xmlns:p14="http://schemas.microsoft.com/office/powerpoint/2010/main" val="4661154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1"/>
          <p:cNvSpPr txBox="1">
            <a:spLocks noChangeArrowheads="1"/>
          </p:cNvSpPr>
          <p:nvPr/>
        </p:nvSpPr>
        <p:spPr bwMode="auto">
          <a:xfrm>
            <a:off x="457200" y="152400"/>
            <a:ext cx="8229600" cy="1265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>
            <a:lvl1pPr marL="342900" indent="-339725" eaLnBrk="0" hangingPunct="0">
              <a:spcBef>
                <a:spcPct val="20000"/>
              </a:spcBef>
              <a:buFont typeface="Arial" charset="0"/>
              <a:buChar char="•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342900" algn="l"/>
                <a:tab pos="790575" algn="l"/>
                <a:tab pos="1239838" algn="l"/>
                <a:tab pos="1689100" algn="l"/>
                <a:tab pos="2138363" algn="l"/>
                <a:tab pos="2587625" algn="l"/>
                <a:tab pos="3036888" algn="l"/>
                <a:tab pos="3486150" algn="l"/>
                <a:tab pos="3935413" algn="l"/>
                <a:tab pos="4384675" algn="l"/>
                <a:tab pos="4833938" algn="l"/>
                <a:tab pos="5283200" algn="l"/>
                <a:tab pos="5732463" algn="l"/>
                <a:tab pos="6181725" algn="l"/>
                <a:tab pos="6630988" algn="l"/>
                <a:tab pos="7080250" algn="l"/>
                <a:tab pos="7529513" algn="l"/>
                <a:tab pos="7978775" algn="l"/>
                <a:tab pos="8428038" algn="l"/>
                <a:tab pos="8877300" algn="l"/>
                <a:tab pos="93265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ts val="1000"/>
              </a:spcBef>
              <a:buFontTx/>
              <a:buNone/>
            </a:pPr>
            <a:r>
              <a:rPr lang="ru-RU" altLang="ru-RU" sz="3600" b="1" dirty="0">
                <a:solidFill>
                  <a:srgbClr val="FF0000"/>
                </a:solidFill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/>
            </a:r>
            <a:br>
              <a:rPr lang="ru-RU" altLang="ru-RU" sz="3600" b="1" dirty="0">
                <a:solidFill>
                  <a:srgbClr val="FF0000"/>
                </a:solidFill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</a:br>
            <a:r>
              <a:rPr lang="ru-RU" altLang="ru-RU" sz="3600" b="1" dirty="0">
                <a:solidFill>
                  <a:srgbClr val="FF0000"/>
                </a:solidFill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/>
            </a:r>
            <a:br>
              <a:rPr lang="ru-RU" altLang="ru-RU" sz="3600" b="1" dirty="0">
                <a:solidFill>
                  <a:srgbClr val="FF0000"/>
                </a:solidFill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</a:br>
            <a:r>
              <a:rPr lang="ru-RU" altLang="ru-RU" sz="2400" dirty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Использование кроссвордов, </a:t>
            </a:r>
            <a:br>
              <a:rPr lang="ru-RU" altLang="ru-RU" sz="2400" dirty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</a:br>
            <a:r>
              <a:rPr lang="ru-RU" altLang="ru-RU" sz="2400" dirty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>ребусов на уроках активизирует познавательную активность учащихся</a:t>
            </a:r>
          </a:p>
          <a:p>
            <a:pPr algn="ctr" eaLnBrk="1" hangingPunct="1">
              <a:spcBef>
                <a:spcPts val="1000"/>
              </a:spcBef>
              <a:buFontTx/>
              <a:buNone/>
            </a:pPr>
            <a:r>
              <a:rPr lang="ru-RU" altLang="ru-RU" sz="2400" dirty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  <a:t/>
            </a:r>
            <a:br>
              <a:rPr lang="ru-RU" altLang="ru-RU" sz="2400" dirty="0">
                <a:latin typeface="Times New Roman" pitchFamily="18" charset="0"/>
                <a:ea typeface="Microsoft YaHei" pitchFamily="34" charset="-122"/>
                <a:cs typeface="Times New Roman" pitchFamily="18" charset="0"/>
              </a:rPr>
            </a:br>
            <a:endParaRPr lang="ru-RU" altLang="ru-RU" sz="2400" dirty="0">
              <a:latin typeface="Times New Roman" pitchFamily="18" charset="0"/>
              <a:ea typeface="Microsoft YaHei" pitchFamily="34" charset="-122"/>
              <a:cs typeface="Times New Roman" pitchFamily="18" charset="0"/>
            </a:endParaRPr>
          </a:p>
        </p:txBody>
      </p:sp>
      <p:pic>
        <p:nvPicPr>
          <p:cNvPr id="4505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788" y="3816350"/>
            <a:ext cx="4157662" cy="311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506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00" y="4845050"/>
            <a:ext cx="1676400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5061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4700" y="4327525"/>
            <a:ext cx="1627188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5062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250" y="3311525"/>
            <a:ext cx="1450975" cy="159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5063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900" y="1746250"/>
            <a:ext cx="1941513" cy="178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3319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300" y="863600"/>
            <a:ext cx="3614738" cy="417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5065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6863" y="396875"/>
            <a:ext cx="2047875" cy="2852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5066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6450" y="1770063"/>
            <a:ext cx="2536825" cy="190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5067" name="Rectangle 10"/>
          <p:cNvSpPr>
            <a:spLocks noChangeArrowheads="1"/>
          </p:cNvSpPr>
          <p:nvPr/>
        </p:nvSpPr>
        <p:spPr bwMode="auto">
          <a:xfrm>
            <a:off x="7554913" y="3074988"/>
            <a:ext cx="1452562" cy="703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4000" b="1" dirty="0">
                <a:solidFill>
                  <a:srgbClr val="C00000"/>
                </a:solidFill>
                <a:ea typeface="Microsoft YaHei" pitchFamily="34" charset="-122"/>
              </a:rPr>
              <a:t>  лиса</a:t>
            </a:r>
          </a:p>
        </p:txBody>
      </p:sp>
    </p:spTree>
    <p:extLst>
      <p:ext uri="{BB962C8B-B14F-4D97-AF65-F5344CB8AC3E}">
        <p14:creationId xmlns:p14="http://schemas.microsoft.com/office/powerpoint/2010/main" val="3852643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w/2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9" name="Rectangle 5">
            <a:extLst>
              <a:ext uri="{FF2B5EF4-FFF2-40B4-BE49-F238E27FC236}">
                <a16:creationId xmlns:a16="http://schemas.microsoft.com/office/drawing/2014/main" id="{0A3FB02F-7EB4-45B0-A5D5-91104F509C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190500"/>
            <a:ext cx="6575425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tabLst>
                <a:tab pos="2679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2679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2679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2679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2679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2679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2679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2679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26797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2400" b="1">
                <a:solidFill>
                  <a:srgbClr val="000066"/>
                </a:solidFill>
              </a:rPr>
              <a:t>«Неразбериха». </a:t>
            </a:r>
            <a:r>
              <a:rPr lang="ru-RU" altLang="ru-RU" sz="2400" b="1">
                <a:solidFill>
                  <a:srgbClr val="000066"/>
                </a:solidFill>
                <a:cs typeface="Times New Roman" panose="02020603050405020304" pitchFamily="18" charset="0"/>
              </a:rPr>
              <a:t>К  уроку по теме: «</a:t>
            </a:r>
            <a:r>
              <a:rPr lang="ru-RU" altLang="ru-RU" sz="2400" b="1">
                <a:solidFill>
                  <a:srgbClr val="000066"/>
                </a:solidFill>
              </a:rPr>
              <a:t>Культура Кубани</a:t>
            </a:r>
            <a:r>
              <a:rPr lang="ru-RU" altLang="ru-RU" sz="2400" b="1">
                <a:solidFill>
                  <a:srgbClr val="000066"/>
                </a:solidFill>
                <a:cs typeface="Times New Roman" panose="02020603050405020304" pitchFamily="18" charset="0"/>
              </a:rPr>
              <a:t>», 3 класс</a:t>
            </a:r>
            <a:endParaRPr lang="ru-RU" altLang="ru-RU" sz="2400">
              <a:solidFill>
                <a:srgbClr val="000066"/>
              </a:solidFill>
              <a:latin typeface="Comic Sans MS" panose="030F0702030302020204" pitchFamily="66" charset="0"/>
            </a:endParaRPr>
          </a:p>
          <a:p>
            <a:pPr algn="ctr" eaLnBrk="0" hangingPunct="0"/>
            <a:endParaRPr lang="ru-RU" altLang="ru-RU" sz="2400">
              <a:solidFill>
                <a:srgbClr val="000066"/>
              </a:solidFill>
            </a:endParaRPr>
          </a:p>
        </p:txBody>
      </p:sp>
      <p:graphicFrame>
        <p:nvGraphicFramePr>
          <p:cNvPr id="42109" name="Group 125">
            <a:extLst>
              <a:ext uri="{FF2B5EF4-FFF2-40B4-BE49-F238E27FC236}">
                <a16:creationId xmlns:a16="http://schemas.microsoft.com/office/drawing/2014/main" id="{DDC5E59A-7D5B-433D-8D46-D6708ECB0FB3}"/>
              </a:ext>
            </a:extLst>
          </p:cNvPr>
          <p:cNvGraphicFramePr>
            <a:graphicFrameLocks noGrp="1"/>
          </p:cNvGraphicFramePr>
          <p:nvPr/>
        </p:nvGraphicFramePr>
        <p:xfrm>
          <a:off x="228600" y="1058863"/>
          <a:ext cx="6076950" cy="5425440"/>
        </p:xfrm>
        <a:graphic>
          <a:graphicData uri="http://schemas.openxmlformats.org/drawingml/2006/table">
            <a:tbl>
              <a:tblPr/>
              <a:tblGrid>
                <a:gridCol w="2697163">
                  <a:extLst>
                    <a:ext uri="{9D8B030D-6E8A-4147-A177-3AD203B41FA5}">
                      <a16:colId xmlns:a16="http://schemas.microsoft.com/office/drawing/2014/main" val="1709616676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1662847854"/>
                    </a:ext>
                  </a:extLst>
                </a:gridCol>
                <a:gridCol w="2579687">
                  <a:extLst>
                    <a:ext uri="{9D8B030D-6E8A-4147-A177-3AD203B41FA5}">
                      <a16:colId xmlns:a16="http://schemas.microsoft.com/office/drawing/2014/main" val="921265635"/>
                    </a:ext>
                  </a:extLst>
                </a:gridCol>
              </a:tblGrid>
              <a:tr h="274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Выдающийся художник, посетивший Кубань в 1888 году</a:t>
                      </a:r>
                      <a:endParaRPr kumimoji="0" lang="ru-RU" alt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М.Апполонов</a:t>
                      </a:r>
                      <a:endParaRPr kumimoji="0" lang="ru-RU" alt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589361"/>
                  </a:ext>
                </a:extLst>
              </a:tr>
              <a:tr h="274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Кубанский поэт, автор книги «Казачий лях»</a:t>
                      </a:r>
                      <a:endParaRPr kumimoji="0" lang="ru-RU" alt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Ф.Коваленко</a:t>
                      </a:r>
                      <a:endParaRPr kumimoji="0" lang="ru-RU" alt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3458076"/>
                  </a:ext>
                </a:extLst>
              </a:tr>
              <a:tr h="274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Кубанский Третьяков, подаривший коллекцию картин городу Екатеринодару</a:t>
                      </a:r>
                      <a:endParaRPr kumimoji="0" lang="ru-RU" alt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В.Захарченко</a:t>
                      </a:r>
                      <a:endParaRPr kumimoji="0" lang="ru-RU" alt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1142509"/>
                  </a:ext>
                </a:extLst>
              </a:tr>
              <a:tr h="274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Художественный руководитель Кубанского казачьего хора</a:t>
                      </a:r>
                      <a:endParaRPr kumimoji="0" lang="ru-RU" alt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И.Варавва</a:t>
                      </a:r>
                      <a:endParaRPr kumimoji="0" lang="ru-RU" alt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2822634"/>
                  </a:ext>
                </a:extLst>
              </a:tr>
              <a:tr h="274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Известный советский композитор, соавтор песни «Оренбургский пуховый платок»</a:t>
                      </a:r>
                      <a:endParaRPr kumimoji="0" lang="ru-RU" alt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И.Репин</a:t>
                      </a:r>
                      <a:endParaRPr kumimoji="0" lang="ru-RU" alt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6153845"/>
                  </a:ext>
                </a:extLst>
              </a:tr>
              <a:tr h="274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Автор вновь возрождённого памятника Екатерине Великой в Краснодаре</a:t>
                      </a:r>
                      <a:endParaRPr kumimoji="0" lang="ru-RU" alt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mic Sans MS" panose="030F0702030302020204" pitchFamily="66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cs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Г.Пономаренко</a:t>
                      </a:r>
                      <a:endParaRPr kumimoji="0" lang="ru-RU" altLang="ru-RU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9317707"/>
                  </a:ext>
                </a:extLst>
              </a:tr>
            </a:tbl>
          </a:graphicData>
        </a:graphic>
      </p:graphicFrame>
      <p:sp>
        <p:nvSpPr>
          <p:cNvPr id="42105" name="Rectangle 121">
            <a:extLst>
              <a:ext uri="{FF2B5EF4-FFF2-40B4-BE49-F238E27FC236}">
                <a16:creationId xmlns:a16="http://schemas.microsoft.com/office/drawing/2014/main" id="{470DF201-02C0-41B7-B015-34E858B464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45259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3" name="Rectangle 5">
            <a:extLst>
              <a:ext uri="{FF2B5EF4-FFF2-40B4-BE49-F238E27FC236}">
                <a16:creationId xmlns:a16="http://schemas.microsoft.com/office/drawing/2014/main" id="{3915E9C5-4E04-4665-9C2C-581762E497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5138" y="506413"/>
            <a:ext cx="7700962" cy="6351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indent="342900">
              <a:tabLst>
                <a:tab pos="685800" algn="l"/>
                <a:tab pos="838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tabLst>
                <a:tab pos="685800" algn="l"/>
                <a:tab pos="838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tabLst>
                <a:tab pos="685800" algn="l"/>
                <a:tab pos="838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tabLst>
                <a:tab pos="685800" algn="l"/>
                <a:tab pos="838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tabLst>
                <a:tab pos="685800" algn="l"/>
                <a:tab pos="838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tabLst>
                <a:tab pos="685800" algn="l"/>
                <a:tab pos="838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tabLst>
                <a:tab pos="685800" algn="l"/>
                <a:tab pos="838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tabLst>
                <a:tab pos="685800" algn="l"/>
                <a:tab pos="838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tabLst>
                <a:tab pos="685800" algn="l"/>
                <a:tab pos="838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600" b="1" dirty="0"/>
              <a:t>Игра к</a:t>
            </a:r>
            <a:r>
              <a:rPr lang="ru-RU" altLang="ru-RU" sz="1600" b="1" dirty="0">
                <a:cs typeface="Times New Roman" panose="02020603050405020304" pitchFamily="18" charset="0"/>
              </a:rPr>
              <a:t> уроку по теме: «Разнообразие животного мира Краснодарского края»</a:t>
            </a:r>
            <a:endParaRPr lang="ru-RU" altLang="ru-RU" sz="1600" dirty="0">
              <a:latin typeface="Comic Sans MS" panose="030F0702030302020204" pitchFamily="66" charset="0"/>
            </a:endParaRPr>
          </a:p>
          <a:p>
            <a:pPr eaLnBrk="0" hangingPunct="0"/>
            <a:r>
              <a:rPr lang="ru-RU" altLang="ru-RU" sz="1600" b="1" dirty="0">
                <a:cs typeface="Times New Roman" panose="02020603050405020304" pitchFamily="18" charset="0"/>
              </a:rPr>
              <a:t>Цели</a:t>
            </a:r>
            <a:r>
              <a:rPr lang="ru-RU" altLang="ru-RU" sz="1600" dirty="0">
                <a:cs typeface="Times New Roman" panose="02020603050405020304" pitchFamily="18" charset="0"/>
              </a:rPr>
              <a:t>: развитие логического мышления,</a:t>
            </a:r>
            <a:endParaRPr lang="ru-RU" altLang="ru-RU" sz="1600" dirty="0">
              <a:latin typeface="Comic Sans MS" panose="030F0702030302020204" pitchFamily="66" charset="0"/>
            </a:endParaRPr>
          </a:p>
          <a:p>
            <a:pPr eaLnBrk="0" hangingPunct="0"/>
            <a:r>
              <a:rPr lang="ru-RU" altLang="ru-RU" sz="1600" dirty="0">
                <a:cs typeface="Times New Roman" panose="02020603050405020304" pitchFamily="18" charset="0"/>
              </a:rPr>
              <a:t>	         расширение знаний о животных Краснодарского края. </a:t>
            </a:r>
            <a:endParaRPr lang="ru-RU" altLang="ru-RU" sz="1600" dirty="0">
              <a:latin typeface="Comic Sans MS" panose="030F0702030302020204" pitchFamily="66" charset="0"/>
            </a:endParaRPr>
          </a:p>
          <a:p>
            <a:pPr eaLnBrk="0" hangingPunct="0"/>
            <a:r>
              <a:rPr lang="ru-RU" altLang="ru-RU" sz="1600" b="1" dirty="0">
                <a:cs typeface="Times New Roman" panose="02020603050405020304" pitchFamily="18" charset="0"/>
              </a:rPr>
              <a:t>Ход игры:</a:t>
            </a:r>
            <a:r>
              <a:rPr lang="ru-RU" altLang="ru-RU" sz="1600" dirty="0">
                <a:cs typeface="Times New Roman" panose="02020603050405020304" pitchFamily="18" charset="0"/>
              </a:rPr>
              <a:t> участники делятся на  команды. </a:t>
            </a:r>
            <a:endParaRPr lang="ru-RU" altLang="ru-RU" sz="1600" dirty="0">
              <a:latin typeface="Comic Sans MS" panose="030F0702030302020204" pitchFamily="66" charset="0"/>
            </a:endParaRPr>
          </a:p>
          <a:p>
            <a:pPr eaLnBrk="0" hangingPunct="0"/>
            <a:r>
              <a:rPr lang="ru-RU" altLang="ru-RU" sz="1600" dirty="0">
                <a:cs typeface="Times New Roman" panose="02020603050405020304" pitchFamily="18" charset="0"/>
              </a:rPr>
              <a:t>                   Каждой команде необходимо отгадать зашифрованное название   </a:t>
            </a:r>
            <a:endParaRPr lang="ru-RU" altLang="ru-RU" sz="1600" dirty="0">
              <a:latin typeface="Comic Sans MS" panose="030F0702030302020204" pitchFamily="66" charset="0"/>
            </a:endParaRPr>
          </a:p>
          <a:p>
            <a:pPr eaLnBrk="0" hangingPunct="0"/>
            <a:r>
              <a:rPr lang="ru-RU" altLang="ru-RU" sz="1600" dirty="0">
                <a:cs typeface="Times New Roman" panose="02020603050405020304" pitchFamily="18" charset="0"/>
              </a:rPr>
              <a:t>                   обитателя Краснодарского края и подготовить  рассказ по плану:</a:t>
            </a:r>
            <a:endParaRPr lang="ru-RU" altLang="ru-RU" sz="1600" dirty="0">
              <a:latin typeface="Comic Sans MS" panose="030F0702030302020204" pitchFamily="66" charset="0"/>
            </a:endParaRPr>
          </a:p>
          <a:p>
            <a:pPr eaLnBrk="0" hangingPunct="0"/>
            <a:r>
              <a:rPr lang="ru-RU" altLang="ru-RU" sz="1600" dirty="0">
                <a:cs typeface="Times New Roman" panose="02020603050405020304" pitchFamily="18" charset="0"/>
              </a:rPr>
              <a:t>                   1.</a:t>
            </a:r>
            <a:r>
              <a:rPr lang="ru-RU" altLang="ru-RU" sz="1600" b="1" dirty="0">
                <a:cs typeface="Times New Roman" panose="02020603050405020304" pitchFamily="18" charset="0"/>
              </a:rPr>
              <a:t> </a:t>
            </a:r>
            <a:r>
              <a:rPr lang="ru-RU" altLang="ru-RU" sz="1600" dirty="0">
                <a:cs typeface="Times New Roman" panose="02020603050405020304" pitchFamily="18" charset="0"/>
              </a:rPr>
              <a:t>Как выглядит?</a:t>
            </a:r>
            <a:endParaRPr lang="ru-RU" altLang="ru-RU" sz="1600" dirty="0">
              <a:latin typeface="Comic Sans MS" panose="030F0702030302020204" pitchFamily="66" charset="0"/>
            </a:endParaRPr>
          </a:p>
          <a:p>
            <a:pPr eaLnBrk="0" hangingPunct="0"/>
            <a:r>
              <a:rPr lang="ru-RU" altLang="ru-RU" sz="1600" dirty="0">
                <a:cs typeface="Times New Roman" panose="02020603050405020304" pitchFamily="18" charset="0"/>
              </a:rPr>
              <a:t>                   2. Где обитает?</a:t>
            </a:r>
            <a:endParaRPr lang="ru-RU" altLang="ru-RU" sz="1600" dirty="0">
              <a:latin typeface="Comic Sans MS" panose="030F0702030302020204" pitchFamily="66" charset="0"/>
            </a:endParaRPr>
          </a:p>
          <a:p>
            <a:pPr eaLnBrk="0" hangingPunct="0"/>
            <a:r>
              <a:rPr lang="ru-RU" altLang="ru-RU" sz="1600" b="1" dirty="0">
                <a:cs typeface="Times New Roman" panose="02020603050405020304" pitchFamily="18" charset="0"/>
              </a:rPr>
              <a:t>                   </a:t>
            </a:r>
            <a:r>
              <a:rPr lang="ru-RU" altLang="ru-RU" sz="1600" dirty="0">
                <a:cs typeface="Times New Roman" panose="02020603050405020304" pitchFamily="18" charset="0"/>
              </a:rPr>
              <a:t>3.</a:t>
            </a:r>
            <a:r>
              <a:rPr lang="ru-RU" altLang="ru-RU" sz="1600" b="1" dirty="0">
                <a:cs typeface="Times New Roman" panose="02020603050405020304" pitchFamily="18" charset="0"/>
              </a:rPr>
              <a:t> </a:t>
            </a:r>
            <a:r>
              <a:rPr lang="ru-RU" altLang="ru-RU" sz="1600" dirty="0">
                <a:cs typeface="Times New Roman" panose="02020603050405020304" pitchFamily="18" charset="0"/>
              </a:rPr>
              <a:t>Чем питается?</a:t>
            </a:r>
            <a:endParaRPr lang="ru-RU" altLang="ru-RU" sz="1600" dirty="0">
              <a:latin typeface="Comic Sans MS" panose="030F0702030302020204" pitchFamily="66" charset="0"/>
            </a:endParaRPr>
          </a:p>
          <a:p>
            <a:pPr eaLnBrk="0" hangingPunct="0"/>
            <a:r>
              <a:rPr lang="ru-RU" altLang="ru-RU" sz="1600" dirty="0">
                <a:cs typeface="Times New Roman" panose="02020603050405020304" pitchFamily="18" charset="0"/>
              </a:rPr>
              <a:t>                   4. Какую пользу или вред приносит человеку?</a:t>
            </a:r>
            <a:endParaRPr lang="ru-RU" altLang="ru-RU" sz="1600" dirty="0">
              <a:latin typeface="Comic Sans MS" panose="030F0702030302020204" pitchFamily="66" charset="0"/>
            </a:endParaRPr>
          </a:p>
          <a:p>
            <a:pPr eaLnBrk="0" hangingPunct="0"/>
            <a:r>
              <a:rPr lang="ru-RU" altLang="ru-RU" sz="1600" b="1" dirty="0">
                <a:cs typeface="Times New Roman" panose="02020603050405020304" pitchFamily="18" charset="0"/>
              </a:rPr>
              <a:t>Задания командам:</a:t>
            </a:r>
            <a:endParaRPr lang="ru-RU" altLang="ru-RU" sz="1600" dirty="0">
              <a:latin typeface="Comic Sans MS" panose="030F0702030302020204" pitchFamily="66" charset="0"/>
            </a:endParaRPr>
          </a:p>
          <a:p>
            <a:pPr eaLnBrk="0" hangingPunct="0"/>
            <a:r>
              <a:rPr lang="ru-RU" altLang="ru-RU" sz="1600" b="1" dirty="0">
                <a:cs typeface="Times New Roman" panose="02020603050405020304" pitchFamily="18" charset="0"/>
              </a:rPr>
              <a:t>1.      </a:t>
            </a:r>
            <a:r>
              <a:rPr lang="ru-RU" altLang="ru-RU" dirty="0">
                <a:cs typeface="Times New Roman" panose="02020603050405020304" pitchFamily="18" charset="0"/>
              </a:rPr>
              <a:t>и </a:t>
            </a:r>
            <a:r>
              <a:rPr lang="ru-RU" altLang="ru-RU" dirty="0">
                <a:solidFill>
                  <a:srgbClr val="800000"/>
                </a:solidFill>
                <a:cs typeface="Times New Roman" panose="02020603050405020304" pitchFamily="18" charset="0"/>
              </a:rPr>
              <a:t>л</a:t>
            </a:r>
            <a:r>
              <a:rPr lang="ru-RU" altLang="ru-RU" dirty="0">
                <a:cs typeface="Times New Roman" panose="02020603050405020304" pitchFamily="18" charset="0"/>
              </a:rPr>
              <a:t> т </a:t>
            </a:r>
            <a:r>
              <a:rPr lang="ru-RU" altLang="ru-RU" dirty="0">
                <a:solidFill>
                  <a:srgbClr val="800000"/>
                </a:solidFill>
                <a:cs typeface="Times New Roman" panose="02020603050405020304" pitchFamily="18" charset="0"/>
              </a:rPr>
              <a:t>а </a:t>
            </a:r>
            <a:r>
              <a:rPr lang="ru-RU" altLang="ru-RU" dirty="0">
                <a:cs typeface="Times New Roman" panose="02020603050405020304" pitchFamily="18" charset="0"/>
              </a:rPr>
              <a:t>д я </a:t>
            </a:r>
            <a:r>
              <a:rPr lang="ru-RU" altLang="ru-RU" dirty="0">
                <a:solidFill>
                  <a:srgbClr val="800000"/>
                </a:solidFill>
                <a:cs typeface="Times New Roman" panose="02020603050405020304" pitchFamily="18" charset="0"/>
              </a:rPr>
              <a:t>с</a:t>
            </a:r>
            <a:r>
              <a:rPr lang="ru-RU" altLang="ru-RU" dirty="0">
                <a:cs typeface="Times New Roman" panose="02020603050405020304" pitchFamily="18" charset="0"/>
              </a:rPr>
              <a:t> я д </a:t>
            </a:r>
            <a:r>
              <a:rPr lang="ru-RU" altLang="ru-RU" dirty="0">
                <a:solidFill>
                  <a:srgbClr val="800000"/>
                </a:solidFill>
                <a:cs typeface="Times New Roman" panose="02020603050405020304" pitchFamily="18" charset="0"/>
              </a:rPr>
              <a:t>к</a:t>
            </a:r>
            <a:r>
              <a:rPr lang="ru-RU" altLang="ru-RU" dirty="0">
                <a:cs typeface="Times New Roman" panose="02020603050405020304" pitchFamily="18" charset="0"/>
              </a:rPr>
              <a:t> и </a:t>
            </a:r>
            <a:r>
              <a:rPr lang="ru-RU" altLang="ru-RU" dirty="0">
                <a:solidFill>
                  <a:srgbClr val="800000"/>
                </a:solidFill>
                <a:cs typeface="Times New Roman" panose="02020603050405020304" pitchFamily="18" charset="0"/>
              </a:rPr>
              <a:t>а </a:t>
            </a:r>
            <a:r>
              <a:rPr lang="ru-RU" altLang="ru-RU" dirty="0">
                <a:cs typeface="Times New Roman" panose="02020603050405020304" pitchFamily="18" charset="0"/>
              </a:rPr>
              <a:t>т </a:t>
            </a:r>
            <a:endParaRPr lang="ru-RU" altLang="ru-RU" dirty="0">
              <a:latin typeface="Comic Sans MS" panose="030F0702030302020204" pitchFamily="66" charset="0"/>
            </a:endParaRPr>
          </a:p>
          <a:p>
            <a:pPr eaLnBrk="0" hangingPunct="0"/>
            <a:r>
              <a:rPr lang="ru-RU" altLang="ru-RU" dirty="0">
                <a:cs typeface="Times New Roman" panose="02020603050405020304" pitchFamily="18" charset="0"/>
              </a:rPr>
              <a:t>       к о </a:t>
            </a:r>
            <a:r>
              <a:rPr lang="ru-RU" altLang="ru-RU" dirty="0">
                <a:solidFill>
                  <a:srgbClr val="800000"/>
                </a:solidFill>
                <a:cs typeface="Times New Roman" panose="02020603050405020304" pitchFamily="18" charset="0"/>
              </a:rPr>
              <a:t>л </a:t>
            </a:r>
            <a:r>
              <a:rPr lang="ru-RU" altLang="ru-RU" dirty="0">
                <a:cs typeface="Times New Roman" panose="02020603050405020304" pitchFamily="18" charset="0"/>
              </a:rPr>
              <a:t>д з о </a:t>
            </a:r>
            <a:r>
              <a:rPr lang="ru-RU" altLang="ru-RU" dirty="0">
                <a:solidFill>
                  <a:srgbClr val="800000"/>
                </a:solidFill>
                <a:cs typeface="Times New Roman" panose="02020603050405020304" pitchFamily="18" charset="0"/>
              </a:rPr>
              <a:t>и</a:t>
            </a:r>
            <a:r>
              <a:rPr lang="ru-RU" altLang="ru-RU" dirty="0">
                <a:cs typeface="Times New Roman" panose="02020603050405020304" pitchFamily="18" charset="0"/>
              </a:rPr>
              <a:t> ж з </a:t>
            </a:r>
            <a:r>
              <a:rPr lang="ru-RU" altLang="ru-RU" dirty="0">
                <a:solidFill>
                  <a:srgbClr val="800000"/>
                </a:solidFill>
                <a:cs typeface="Times New Roman" panose="02020603050405020304" pitchFamily="18" charset="0"/>
              </a:rPr>
              <a:t>с </a:t>
            </a:r>
            <a:r>
              <a:rPr lang="ru-RU" altLang="ru-RU" dirty="0">
                <a:cs typeface="Times New Roman" panose="02020603050405020304" pitchFamily="18" charset="0"/>
              </a:rPr>
              <a:t>д </a:t>
            </a:r>
            <a:r>
              <a:rPr lang="ru-RU" altLang="ru-RU" dirty="0">
                <a:solidFill>
                  <a:srgbClr val="800000"/>
                </a:solidFill>
                <a:cs typeface="Times New Roman" panose="02020603050405020304" pitchFamily="18" charset="0"/>
              </a:rPr>
              <a:t>а</a:t>
            </a:r>
            <a:r>
              <a:rPr lang="ru-RU" altLang="ru-RU" dirty="0">
                <a:cs typeface="Times New Roman" panose="02020603050405020304" pitchFamily="18" charset="0"/>
              </a:rPr>
              <a:t> ж к  </a:t>
            </a:r>
            <a:endParaRPr lang="ru-RU" altLang="ru-RU" dirty="0">
              <a:latin typeface="Comic Sans MS" panose="030F0702030302020204" pitchFamily="66" charset="0"/>
            </a:endParaRPr>
          </a:p>
          <a:p>
            <a:pPr eaLnBrk="0" hangingPunct="0"/>
            <a:r>
              <a:rPr lang="ru-RU" altLang="ru-RU" b="1" dirty="0">
                <a:cs typeface="Times New Roman" panose="02020603050405020304" pitchFamily="18" charset="0"/>
              </a:rPr>
              <a:t>	</a:t>
            </a:r>
            <a:r>
              <a:rPr lang="ru-RU" altLang="ru-RU" dirty="0">
                <a:cs typeface="Times New Roman" panose="02020603050405020304" pitchFamily="18" charset="0"/>
              </a:rPr>
              <a:t>и р у </a:t>
            </a:r>
            <a:r>
              <a:rPr lang="ru-RU" altLang="ru-RU" dirty="0">
                <a:solidFill>
                  <a:srgbClr val="800000"/>
                </a:solidFill>
                <a:cs typeface="Times New Roman" panose="02020603050405020304" pitchFamily="18" charset="0"/>
              </a:rPr>
              <a:t>з </a:t>
            </a:r>
            <a:r>
              <a:rPr lang="ru-RU" altLang="ru-RU" dirty="0">
                <a:cs typeface="Times New Roman" panose="02020603050405020304" pitchFamily="18" charset="0"/>
              </a:rPr>
              <a:t>т с </a:t>
            </a:r>
            <a:r>
              <a:rPr lang="ru-RU" altLang="ru-RU" dirty="0">
                <a:solidFill>
                  <a:srgbClr val="800000"/>
                </a:solidFill>
                <a:cs typeface="Times New Roman" panose="02020603050405020304" pitchFamily="18" charset="0"/>
              </a:rPr>
              <a:t>а</a:t>
            </a:r>
            <a:r>
              <a:rPr lang="ru-RU" altLang="ru-RU" dirty="0">
                <a:cs typeface="Times New Roman" panose="02020603050405020304" pitchFamily="18" charset="0"/>
              </a:rPr>
              <a:t> с р </a:t>
            </a:r>
            <a:r>
              <a:rPr lang="ru-RU" altLang="ru-RU" dirty="0">
                <a:solidFill>
                  <a:srgbClr val="800000"/>
                </a:solidFill>
                <a:cs typeface="Times New Roman" panose="02020603050405020304" pitchFamily="18" charset="0"/>
              </a:rPr>
              <a:t>я </a:t>
            </a:r>
            <a:r>
              <a:rPr lang="ru-RU" altLang="ru-RU" dirty="0">
                <a:cs typeface="Times New Roman" panose="02020603050405020304" pitchFamily="18" charset="0"/>
              </a:rPr>
              <a:t>у </a:t>
            </a:r>
            <a:r>
              <a:rPr lang="ru-RU" altLang="ru-RU" dirty="0">
                <a:solidFill>
                  <a:srgbClr val="800000"/>
                </a:solidFill>
                <a:cs typeface="Times New Roman" panose="02020603050405020304" pitchFamily="18" charset="0"/>
              </a:rPr>
              <a:t>ц</a:t>
            </a:r>
            <a:r>
              <a:rPr lang="ru-RU" altLang="ru-RU" dirty="0">
                <a:cs typeface="Times New Roman" panose="02020603050405020304" pitchFamily="18" charset="0"/>
              </a:rPr>
              <a:t> т и </a:t>
            </a:r>
            <a:endParaRPr lang="ru-RU" altLang="ru-RU" dirty="0">
              <a:latin typeface="Comic Sans MS" panose="030F0702030302020204" pitchFamily="66" charset="0"/>
            </a:endParaRPr>
          </a:p>
          <a:p>
            <a:pPr eaLnBrk="0" hangingPunct="0"/>
            <a:r>
              <a:rPr lang="ru-RU" altLang="ru-RU" b="1" dirty="0">
                <a:cs typeface="Times New Roman" panose="02020603050405020304" pitchFamily="18" charset="0"/>
              </a:rPr>
              <a:t>         </a:t>
            </a:r>
            <a:r>
              <a:rPr lang="ru-RU" altLang="ru-RU" dirty="0">
                <a:cs typeface="Times New Roman" panose="02020603050405020304" pitchFamily="18" charset="0"/>
              </a:rPr>
              <a:t>и </a:t>
            </a:r>
            <a:r>
              <a:rPr lang="ru-RU" altLang="ru-RU" dirty="0">
                <a:solidFill>
                  <a:srgbClr val="800000"/>
                </a:solidFill>
                <a:cs typeface="Times New Roman" panose="02020603050405020304" pitchFamily="18" charset="0"/>
              </a:rPr>
              <a:t>о </a:t>
            </a:r>
            <a:r>
              <a:rPr lang="ru-RU" altLang="ru-RU" dirty="0">
                <a:cs typeface="Times New Roman" panose="02020603050405020304" pitchFamily="18" charset="0"/>
              </a:rPr>
              <a:t>з с ц </a:t>
            </a:r>
            <a:r>
              <a:rPr lang="ru-RU" altLang="ru-RU" dirty="0">
                <a:solidFill>
                  <a:srgbClr val="800000"/>
                </a:solidFill>
                <a:cs typeface="Times New Roman" panose="02020603050405020304" pitchFamily="18" charset="0"/>
              </a:rPr>
              <a:t>л</a:t>
            </a:r>
            <a:r>
              <a:rPr lang="ru-RU" altLang="ru-RU" dirty="0">
                <a:cs typeface="Times New Roman" panose="02020603050405020304" pitchFamily="18" charset="0"/>
              </a:rPr>
              <a:t> и с </a:t>
            </a:r>
            <a:r>
              <a:rPr lang="ru-RU" altLang="ru-RU" dirty="0">
                <a:solidFill>
                  <a:srgbClr val="800000"/>
                </a:solidFill>
                <a:cs typeface="Times New Roman" panose="02020603050405020304" pitchFamily="18" charset="0"/>
              </a:rPr>
              <a:t>е </a:t>
            </a:r>
            <a:r>
              <a:rPr lang="ru-RU" altLang="ru-RU" dirty="0">
                <a:cs typeface="Times New Roman" panose="02020603050405020304" pitchFamily="18" charset="0"/>
              </a:rPr>
              <a:t>з я </a:t>
            </a:r>
            <a:r>
              <a:rPr lang="ru-RU" altLang="ru-RU" dirty="0">
                <a:solidFill>
                  <a:srgbClr val="800000"/>
                </a:solidFill>
                <a:cs typeface="Times New Roman" panose="02020603050405020304" pitchFamily="18" charset="0"/>
              </a:rPr>
              <a:t>н</a:t>
            </a:r>
            <a:r>
              <a:rPr lang="ru-RU" altLang="ru-RU" dirty="0">
                <a:cs typeface="Times New Roman" panose="02020603050405020304" pitchFamily="18" charset="0"/>
              </a:rPr>
              <a:t> ц </a:t>
            </a:r>
            <a:r>
              <a:rPr lang="ru-RU" altLang="ru-RU" dirty="0">
                <a:solidFill>
                  <a:srgbClr val="800000"/>
                </a:solidFill>
                <a:cs typeface="Times New Roman" panose="02020603050405020304" pitchFamily="18" charset="0"/>
              </a:rPr>
              <a:t>ь</a:t>
            </a:r>
            <a:r>
              <a:rPr lang="ru-RU" altLang="ru-RU" dirty="0">
                <a:cs typeface="Times New Roman" panose="02020603050405020304" pitchFamily="18" charset="0"/>
              </a:rPr>
              <a:t> я </a:t>
            </a:r>
            <a:endParaRPr lang="ru-RU" altLang="ru-RU" dirty="0">
              <a:latin typeface="Comic Sans MS" panose="030F0702030302020204" pitchFamily="66" charset="0"/>
            </a:endParaRPr>
          </a:p>
          <a:p>
            <a:pPr eaLnBrk="0" hangingPunct="0"/>
            <a:r>
              <a:rPr lang="ru-RU" altLang="ru-RU" b="1" dirty="0">
                <a:cs typeface="Times New Roman" panose="02020603050405020304" pitchFamily="18" charset="0"/>
              </a:rPr>
              <a:t>2.     </a:t>
            </a:r>
            <a:r>
              <a:rPr lang="ru-RU" altLang="ru-RU" dirty="0">
                <a:cs typeface="Times New Roman" panose="02020603050405020304" pitchFamily="18" charset="0"/>
              </a:rPr>
              <a:t>к у </a:t>
            </a:r>
            <a:r>
              <a:rPr lang="ru-RU" altLang="ru-RU" dirty="0">
                <a:solidFill>
                  <a:srgbClr val="800000"/>
                </a:solidFill>
                <a:cs typeface="Times New Roman" panose="02020603050405020304" pitchFamily="18" charset="0"/>
              </a:rPr>
              <a:t>п</a:t>
            </a:r>
            <a:r>
              <a:rPr lang="ru-RU" altLang="ru-RU" dirty="0">
                <a:cs typeface="Times New Roman" panose="02020603050405020304" pitchFamily="18" charset="0"/>
              </a:rPr>
              <a:t> я </a:t>
            </a:r>
            <a:r>
              <a:rPr lang="ru-RU" altLang="ru-RU" dirty="0">
                <a:solidFill>
                  <a:srgbClr val="800000"/>
                </a:solidFill>
                <a:cs typeface="Times New Roman" panose="02020603050405020304" pitchFamily="18" charset="0"/>
              </a:rPr>
              <a:t>е</a:t>
            </a:r>
            <a:r>
              <a:rPr lang="ru-RU" altLang="ru-RU" dirty="0">
                <a:cs typeface="Times New Roman" panose="02020603050405020304" pitchFamily="18" charset="0"/>
              </a:rPr>
              <a:t> у р </a:t>
            </a:r>
            <a:r>
              <a:rPr lang="ru-RU" altLang="ru-RU" dirty="0">
                <a:solidFill>
                  <a:srgbClr val="800000"/>
                </a:solidFill>
                <a:cs typeface="Times New Roman" panose="02020603050405020304" pitchFamily="18" charset="0"/>
              </a:rPr>
              <a:t>л </a:t>
            </a:r>
            <a:r>
              <a:rPr lang="ru-RU" altLang="ru-RU" dirty="0">
                <a:cs typeface="Times New Roman" panose="02020603050405020304" pitchFamily="18" charset="0"/>
              </a:rPr>
              <a:t>з </a:t>
            </a:r>
            <a:r>
              <a:rPr lang="ru-RU" altLang="ru-RU" dirty="0">
                <a:solidFill>
                  <a:srgbClr val="800000"/>
                </a:solidFill>
                <a:cs typeface="Times New Roman" panose="02020603050405020304" pitchFamily="18" charset="0"/>
              </a:rPr>
              <a:t>и </a:t>
            </a:r>
            <a:r>
              <a:rPr lang="ru-RU" altLang="ru-RU" dirty="0">
                <a:cs typeface="Times New Roman" panose="02020603050405020304" pitchFamily="18" charset="0"/>
              </a:rPr>
              <a:t>я </a:t>
            </a:r>
            <a:r>
              <a:rPr lang="ru-RU" altLang="ru-RU" dirty="0">
                <a:solidFill>
                  <a:srgbClr val="800000"/>
                </a:solidFill>
                <a:cs typeface="Times New Roman" panose="02020603050405020304" pitchFamily="18" charset="0"/>
              </a:rPr>
              <a:t>к</a:t>
            </a:r>
            <a:r>
              <a:rPr lang="ru-RU" altLang="ru-RU" dirty="0">
                <a:cs typeface="Times New Roman" panose="02020603050405020304" pitchFamily="18" charset="0"/>
              </a:rPr>
              <a:t> з </a:t>
            </a:r>
            <a:r>
              <a:rPr lang="ru-RU" altLang="ru-RU" dirty="0">
                <a:solidFill>
                  <a:srgbClr val="800000"/>
                </a:solidFill>
                <a:cs typeface="Times New Roman" panose="02020603050405020304" pitchFamily="18" charset="0"/>
              </a:rPr>
              <a:t>а </a:t>
            </a:r>
            <a:r>
              <a:rPr lang="ru-RU" altLang="ru-RU" dirty="0">
                <a:cs typeface="Times New Roman" panose="02020603050405020304" pitchFamily="18" charset="0"/>
              </a:rPr>
              <a:t>р </a:t>
            </a:r>
            <a:r>
              <a:rPr lang="ru-RU" altLang="ru-RU" dirty="0">
                <a:solidFill>
                  <a:srgbClr val="800000"/>
                </a:solidFill>
                <a:cs typeface="Times New Roman" panose="02020603050405020304" pitchFamily="18" charset="0"/>
              </a:rPr>
              <a:t>н</a:t>
            </a:r>
            <a:r>
              <a:rPr lang="ru-RU" altLang="ru-RU" dirty="0">
                <a:cs typeface="Times New Roman" panose="02020603050405020304" pitchFamily="18" charset="0"/>
              </a:rPr>
              <a:t> к </a:t>
            </a:r>
            <a:endParaRPr lang="ru-RU" altLang="ru-RU" dirty="0">
              <a:latin typeface="Comic Sans MS" panose="030F0702030302020204" pitchFamily="66" charset="0"/>
            </a:endParaRPr>
          </a:p>
          <a:p>
            <a:pPr eaLnBrk="0" hangingPunct="0"/>
            <a:r>
              <a:rPr lang="ru-RU" altLang="ru-RU" b="1" dirty="0">
                <a:cs typeface="Times New Roman" panose="02020603050405020304" pitchFamily="18" charset="0"/>
              </a:rPr>
              <a:t>        </a:t>
            </a:r>
            <a:r>
              <a:rPr lang="ru-RU" altLang="ru-RU" dirty="0">
                <a:cs typeface="Times New Roman" panose="02020603050405020304" pitchFamily="18" charset="0"/>
              </a:rPr>
              <a:t>ж к </a:t>
            </a:r>
            <a:r>
              <a:rPr lang="ru-RU" altLang="ru-RU" dirty="0">
                <a:solidFill>
                  <a:srgbClr val="800000"/>
                </a:solidFill>
                <a:cs typeface="Times New Roman" panose="02020603050405020304" pitchFamily="18" charset="0"/>
              </a:rPr>
              <a:t>ц</a:t>
            </a:r>
            <a:r>
              <a:rPr lang="ru-RU" altLang="ru-RU" dirty="0">
                <a:cs typeface="Times New Roman" panose="02020603050405020304" pitchFamily="18" charset="0"/>
              </a:rPr>
              <a:t> ж </a:t>
            </a:r>
            <a:r>
              <a:rPr lang="ru-RU" altLang="ru-RU" dirty="0">
                <a:solidFill>
                  <a:srgbClr val="800000"/>
                </a:solidFill>
                <a:cs typeface="Times New Roman" panose="02020603050405020304" pitchFamily="18" charset="0"/>
              </a:rPr>
              <a:t>а</a:t>
            </a:r>
            <a:r>
              <a:rPr lang="ru-RU" altLang="ru-RU" dirty="0">
                <a:cs typeface="Times New Roman" panose="02020603050405020304" pitchFamily="18" charset="0"/>
              </a:rPr>
              <a:t> к р </a:t>
            </a:r>
            <a:r>
              <a:rPr lang="ru-RU" altLang="ru-RU" dirty="0">
                <a:solidFill>
                  <a:srgbClr val="800000"/>
                </a:solidFill>
                <a:cs typeface="Times New Roman" panose="02020603050405020304" pitchFamily="18" charset="0"/>
              </a:rPr>
              <a:t>п </a:t>
            </a:r>
            <a:r>
              <a:rPr lang="ru-RU" altLang="ru-RU" dirty="0">
                <a:cs typeface="Times New Roman" panose="02020603050405020304" pitchFamily="18" charset="0"/>
              </a:rPr>
              <a:t>у и </a:t>
            </a:r>
            <a:r>
              <a:rPr lang="ru-RU" altLang="ru-RU" dirty="0">
                <a:solidFill>
                  <a:srgbClr val="800000"/>
                </a:solidFill>
                <a:cs typeface="Times New Roman" panose="02020603050405020304" pitchFamily="18" charset="0"/>
              </a:rPr>
              <a:t>л</a:t>
            </a:r>
            <a:r>
              <a:rPr lang="ru-RU" altLang="ru-RU" dirty="0">
                <a:cs typeface="Times New Roman" panose="02020603050405020304" pitchFamily="18" charset="0"/>
              </a:rPr>
              <a:t> р </a:t>
            </a:r>
            <a:r>
              <a:rPr lang="ru-RU" altLang="ru-RU" dirty="0">
                <a:solidFill>
                  <a:srgbClr val="800000"/>
                </a:solidFill>
                <a:cs typeface="Times New Roman" panose="02020603050405020304" pitchFamily="18" charset="0"/>
              </a:rPr>
              <a:t>я</a:t>
            </a:r>
            <a:r>
              <a:rPr lang="ru-RU" altLang="ru-RU" dirty="0">
                <a:cs typeface="Times New Roman" panose="02020603050405020304" pitchFamily="18" charset="0"/>
              </a:rPr>
              <a:t> у и </a:t>
            </a:r>
            <a:endParaRPr lang="ru-RU" altLang="ru-RU" dirty="0">
              <a:latin typeface="Comic Sans MS" panose="030F0702030302020204" pitchFamily="66" charset="0"/>
            </a:endParaRPr>
          </a:p>
          <a:p>
            <a:pPr eaLnBrk="0" hangingPunct="0"/>
            <a:r>
              <a:rPr lang="ru-RU" altLang="ru-RU" b="1" dirty="0">
                <a:cs typeface="Times New Roman" panose="02020603050405020304" pitchFamily="18" charset="0"/>
              </a:rPr>
              <a:t>	</a:t>
            </a:r>
            <a:r>
              <a:rPr lang="ru-RU" altLang="ru-RU" dirty="0">
                <a:cs typeface="Times New Roman" panose="02020603050405020304" pitchFamily="18" charset="0"/>
              </a:rPr>
              <a:t>к у з </a:t>
            </a:r>
            <a:r>
              <a:rPr lang="ru-RU" altLang="ru-RU" dirty="0">
                <a:solidFill>
                  <a:srgbClr val="800000"/>
                </a:solidFill>
                <a:cs typeface="Times New Roman" panose="02020603050405020304" pitchFamily="18" charset="0"/>
              </a:rPr>
              <a:t>г</a:t>
            </a:r>
            <a:r>
              <a:rPr lang="ru-RU" altLang="ru-RU" dirty="0">
                <a:cs typeface="Times New Roman" panose="02020603050405020304" pitchFamily="18" charset="0"/>
              </a:rPr>
              <a:t> д </a:t>
            </a:r>
            <a:r>
              <a:rPr lang="ru-RU" altLang="ru-RU" dirty="0">
                <a:solidFill>
                  <a:srgbClr val="800000"/>
                </a:solidFill>
                <a:cs typeface="Times New Roman" panose="02020603050405020304" pitchFamily="18" charset="0"/>
              </a:rPr>
              <a:t>р</a:t>
            </a:r>
            <a:r>
              <a:rPr lang="ru-RU" altLang="ru-RU" dirty="0">
                <a:cs typeface="Times New Roman" panose="02020603050405020304" pitchFamily="18" charset="0"/>
              </a:rPr>
              <a:t> у з </a:t>
            </a:r>
            <a:r>
              <a:rPr lang="ru-RU" altLang="ru-RU" dirty="0">
                <a:solidFill>
                  <a:srgbClr val="800000"/>
                </a:solidFill>
                <a:cs typeface="Times New Roman" panose="02020603050405020304" pitchFamily="18" charset="0"/>
              </a:rPr>
              <a:t>а</a:t>
            </a:r>
            <a:r>
              <a:rPr lang="ru-RU" altLang="ru-RU" dirty="0">
                <a:cs typeface="Times New Roman" panose="02020603050405020304" pitchFamily="18" charset="0"/>
              </a:rPr>
              <a:t> ы </a:t>
            </a:r>
            <a:r>
              <a:rPr lang="ru-RU" altLang="ru-RU" dirty="0">
                <a:solidFill>
                  <a:srgbClr val="800000"/>
                </a:solidFill>
                <a:cs typeface="Times New Roman" panose="02020603050405020304" pitchFamily="18" charset="0"/>
              </a:rPr>
              <a:t>ч</a:t>
            </a:r>
            <a:r>
              <a:rPr lang="ru-RU" altLang="ru-RU" dirty="0">
                <a:cs typeface="Times New Roman" panose="02020603050405020304" pitchFamily="18" charset="0"/>
              </a:rPr>
              <a:t> к ы д </a:t>
            </a:r>
            <a:endParaRPr lang="ru-RU" altLang="ru-RU" dirty="0">
              <a:latin typeface="Comic Sans MS" panose="030F0702030302020204" pitchFamily="66" charset="0"/>
            </a:endParaRPr>
          </a:p>
          <a:p>
            <a:pPr eaLnBrk="0" hangingPunct="0"/>
            <a:r>
              <a:rPr lang="ru-RU" altLang="ru-RU" b="1" dirty="0">
                <a:cs typeface="Times New Roman" panose="02020603050405020304" pitchFamily="18" charset="0"/>
              </a:rPr>
              <a:t>	</a:t>
            </a:r>
            <a:r>
              <a:rPr lang="ru-RU" altLang="ru-RU" dirty="0">
                <a:cs typeface="Times New Roman" panose="02020603050405020304" pitchFamily="18" charset="0"/>
              </a:rPr>
              <a:t>я т </a:t>
            </a:r>
            <a:r>
              <a:rPr lang="ru-RU" altLang="ru-RU" dirty="0">
                <a:solidFill>
                  <a:srgbClr val="800000"/>
                </a:solidFill>
                <a:cs typeface="Times New Roman" panose="02020603050405020304" pitchFamily="18" charset="0"/>
              </a:rPr>
              <a:t>с </a:t>
            </a:r>
            <a:r>
              <a:rPr lang="ru-RU" altLang="ru-RU" dirty="0">
                <a:cs typeface="Times New Roman" panose="02020603050405020304" pitchFamily="18" charset="0"/>
              </a:rPr>
              <a:t>д з </a:t>
            </a:r>
            <a:r>
              <a:rPr lang="ru-RU" altLang="ru-RU" dirty="0">
                <a:solidFill>
                  <a:srgbClr val="800000"/>
                </a:solidFill>
                <a:cs typeface="Times New Roman" panose="02020603050405020304" pitchFamily="18" charset="0"/>
              </a:rPr>
              <a:t>о</a:t>
            </a:r>
            <a:r>
              <a:rPr lang="ru-RU" altLang="ru-RU" dirty="0">
                <a:cs typeface="Times New Roman" panose="02020603050405020304" pitchFamily="18" charset="0"/>
              </a:rPr>
              <a:t> т з </a:t>
            </a:r>
            <a:r>
              <a:rPr lang="ru-RU" altLang="ru-RU" dirty="0">
                <a:solidFill>
                  <a:srgbClr val="800000"/>
                </a:solidFill>
                <a:cs typeface="Times New Roman" panose="02020603050405020304" pitchFamily="18" charset="0"/>
              </a:rPr>
              <a:t>й</a:t>
            </a:r>
            <a:r>
              <a:rPr lang="ru-RU" altLang="ru-RU" dirty="0">
                <a:cs typeface="Times New Roman" panose="02020603050405020304" pitchFamily="18" charset="0"/>
              </a:rPr>
              <a:t> д я </a:t>
            </a:r>
            <a:r>
              <a:rPr lang="ru-RU" altLang="ru-RU" dirty="0">
                <a:solidFill>
                  <a:srgbClr val="800000"/>
                </a:solidFill>
                <a:cs typeface="Times New Roman" panose="02020603050405020304" pitchFamily="18" charset="0"/>
              </a:rPr>
              <a:t>к </a:t>
            </a:r>
            <a:r>
              <a:rPr lang="ru-RU" altLang="ru-RU" dirty="0">
                <a:cs typeface="Times New Roman" panose="02020603050405020304" pitchFamily="18" charset="0"/>
              </a:rPr>
              <a:t>и </a:t>
            </a:r>
            <a:r>
              <a:rPr lang="ru-RU" altLang="ru-RU" dirty="0">
                <a:solidFill>
                  <a:srgbClr val="800000"/>
                </a:solidFill>
                <a:cs typeface="Times New Roman" panose="02020603050405020304" pitchFamily="18" charset="0"/>
              </a:rPr>
              <a:t>а</a:t>
            </a:r>
            <a:r>
              <a:rPr lang="ru-RU" altLang="ru-RU" dirty="0">
                <a:cs typeface="Times New Roman" panose="02020603050405020304" pitchFamily="18" charset="0"/>
              </a:rPr>
              <a:t> и </a:t>
            </a:r>
            <a:endParaRPr lang="ru-RU" altLang="ru-RU" dirty="0">
              <a:latin typeface="Comic Sans MS" panose="030F0702030302020204" pitchFamily="66" charset="0"/>
            </a:endParaRPr>
          </a:p>
          <a:p>
            <a:pPr eaLnBrk="0" hangingPunct="0"/>
            <a:r>
              <a:rPr lang="ru-RU" altLang="ru-RU" b="1" dirty="0">
                <a:cs typeface="Times New Roman" panose="02020603050405020304" pitchFamily="18" charset="0"/>
              </a:rPr>
              <a:t>3. 	</a:t>
            </a:r>
            <a:r>
              <a:rPr lang="ru-RU" altLang="ru-RU" dirty="0">
                <a:cs typeface="Times New Roman" panose="02020603050405020304" pitchFamily="18" charset="0"/>
              </a:rPr>
              <a:t>в з </a:t>
            </a:r>
            <a:r>
              <a:rPr lang="ru-RU" altLang="ru-RU" dirty="0">
                <a:solidFill>
                  <a:srgbClr val="800000"/>
                </a:solidFill>
                <a:cs typeface="Times New Roman" panose="02020603050405020304" pitchFamily="18" charset="0"/>
              </a:rPr>
              <a:t>с </a:t>
            </a:r>
            <a:r>
              <a:rPr lang="ru-RU" altLang="ru-RU" dirty="0">
                <a:cs typeface="Times New Roman" panose="02020603050405020304" pitchFamily="18" charset="0"/>
              </a:rPr>
              <a:t>р я </a:t>
            </a:r>
            <a:r>
              <a:rPr lang="ru-RU" altLang="ru-RU" dirty="0">
                <a:solidFill>
                  <a:srgbClr val="800000"/>
                </a:solidFill>
                <a:cs typeface="Times New Roman" panose="02020603050405020304" pitchFamily="18" charset="0"/>
              </a:rPr>
              <a:t>у</a:t>
            </a:r>
            <a:r>
              <a:rPr lang="ru-RU" altLang="ru-RU" dirty="0">
                <a:cs typeface="Times New Roman" panose="02020603050405020304" pitchFamily="18" charset="0"/>
              </a:rPr>
              <a:t> з ж </a:t>
            </a:r>
            <a:r>
              <a:rPr lang="ru-RU" altLang="ru-RU" dirty="0">
                <a:solidFill>
                  <a:srgbClr val="800000"/>
                </a:solidFill>
                <a:cs typeface="Times New Roman" panose="02020603050405020304" pitchFamily="18" charset="0"/>
              </a:rPr>
              <a:t>д</a:t>
            </a:r>
            <a:r>
              <a:rPr lang="ru-RU" altLang="ru-RU" dirty="0">
                <a:cs typeface="Times New Roman" panose="02020603050405020304" pitchFamily="18" charset="0"/>
              </a:rPr>
              <a:t> я </a:t>
            </a:r>
            <a:r>
              <a:rPr lang="ru-RU" altLang="ru-RU" dirty="0">
                <a:solidFill>
                  <a:srgbClr val="800000"/>
                </a:solidFill>
                <a:cs typeface="Times New Roman" panose="02020603050405020304" pitchFamily="18" charset="0"/>
              </a:rPr>
              <a:t>а</a:t>
            </a:r>
            <a:r>
              <a:rPr lang="ru-RU" altLang="ru-RU" dirty="0">
                <a:cs typeface="Times New Roman" panose="02020603050405020304" pitchFamily="18" charset="0"/>
              </a:rPr>
              <a:t> р в </a:t>
            </a:r>
            <a:r>
              <a:rPr lang="ru-RU" altLang="ru-RU" dirty="0">
                <a:solidFill>
                  <a:srgbClr val="800000"/>
                </a:solidFill>
                <a:cs typeface="Times New Roman" panose="02020603050405020304" pitchFamily="18" charset="0"/>
              </a:rPr>
              <a:t>к</a:t>
            </a:r>
            <a:r>
              <a:rPr lang="ru-RU" altLang="ru-RU" dirty="0">
                <a:cs typeface="Times New Roman" panose="02020603050405020304" pitchFamily="18" charset="0"/>
              </a:rPr>
              <a:t> ж </a:t>
            </a:r>
            <a:endParaRPr lang="ru-RU" altLang="ru-RU" dirty="0">
              <a:latin typeface="Comic Sans MS" panose="030F0702030302020204" pitchFamily="66" charset="0"/>
            </a:endParaRPr>
          </a:p>
          <a:p>
            <a:pPr eaLnBrk="0" hangingPunct="0"/>
            <a:r>
              <a:rPr lang="ru-RU" altLang="ru-RU" b="1" dirty="0">
                <a:cs typeface="Times New Roman" panose="02020603050405020304" pitchFamily="18" charset="0"/>
              </a:rPr>
              <a:t>	</a:t>
            </a:r>
            <a:r>
              <a:rPr lang="ru-RU" altLang="ru-RU" dirty="0">
                <a:cs typeface="Times New Roman" panose="02020603050405020304" pitchFamily="18" charset="0"/>
              </a:rPr>
              <a:t>з к </a:t>
            </a:r>
            <a:r>
              <a:rPr lang="ru-RU" altLang="ru-RU" dirty="0">
                <a:solidFill>
                  <a:srgbClr val="800000"/>
                </a:solidFill>
                <a:cs typeface="Times New Roman" panose="02020603050405020304" pitchFamily="18" charset="0"/>
              </a:rPr>
              <a:t>н </a:t>
            </a:r>
            <a:r>
              <a:rPr lang="ru-RU" altLang="ru-RU" dirty="0">
                <a:cs typeface="Times New Roman" panose="02020603050405020304" pitchFamily="18" charset="0"/>
              </a:rPr>
              <a:t>о ж </a:t>
            </a:r>
            <a:r>
              <a:rPr lang="ru-RU" altLang="ru-RU" dirty="0">
                <a:solidFill>
                  <a:srgbClr val="800000"/>
                </a:solidFill>
                <a:cs typeface="Times New Roman" panose="02020603050405020304" pitchFamily="18" charset="0"/>
              </a:rPr>
              <a:t>а </a:t>
            </a:r>
            <a:r>
              <a:rPr lang="ru-RU" altLang="ru-RU" dirty="0">
                <a:cs typeface="Times New Roman" panose="02020603050405020304" pitchFamily="18" charset="0"/>
              </a:rPr>
              <a:t>к ж </a:t>
            </a:r>
            <a:r>
              <a:rPr lang="ru-RU" altLang="ru-RU" dirty="0">
                <a:solidFill>
                  <a:srgbClr val="800000"/>
                </a:solidFill>
                <a:cs typeface="Times New Roman" panose="02020603050405020304" pitchFamily="18" charset="0"/>
              </a:rPr>
              <a:t>л</a:t>
            </a:r>
            <a:r>
              <a:rPr lang="ru-RU" altLang="ru-RU" dirty="0">
                <a:cs typeface="Times New Roman" panose="02020603050405020304" pitchFamily="18" charset="0"/>
              </a:rPr>
              <a:t> о </a:t>
            </a:r>
            <a:r>
              <a:rPr lang="ru-RU" altLang="ru-RU" dirty="0">
                <a:solidFill>
                  <a:srgbClr val="800000"/>
                </a:solidFill>
                <a:cs typeface="Times New Roman" panose="02020603050405020304" pitchFamily="18" charset="0"/>
              </a:rPr>
              <a:t>и</a:t>
            </a:r>
            <a:r>
              <a:rPr lang="ru-RU" altLang="ru-RU" dirty="0">
                <a:cs typeface="Times New Roman" panose="02020603050405020304" pitchFamily="18" charset="0"/>
              </a:rPr>
              <a:t> в </a:t>
            </a:r>
            <a:r>
              <a:rPr lang="ru-RU" altLang="ru-RU" dirty="0">
                <a:solidFill>
                  <a:srgbClr val="800000"/>
                </a:solidFill>
                <a:cs typeface="Times New Roman" panose="02020603050405020304" pitchFamily="18" charset="0"/>
              </a:rPr>
              <a:t>м </a:t>
            </a:r>
            <a:r>
              <a:rPr lang="ru-RU" altLang="ru-RU" dirty="0">
                <a:cs typeface="Times New Roman" panose="02020603050405020304" pitchFamily="18" charset="0"/>
              </a:rPr>
              <a:t>з в </a:t>
            </a:r>
            <a:endParaRPr lang="ru-RU" altLang="ru-RU" dirty="0">
              <a:latin typeface="Comic Sans MS" panose="030F0702030302020204" pitchFamily="66" charset="0"/>
            </a:endParaRPr>
          </a:p>
          <a:p>
            <a:pPr eaLnBrk="0" hangingPunct="0"/>
            <a:r>
              <a:rPr lang="ru-RU" altLang="ru-RU" b="1" dirty="0">
                <a:cs typeface="Times New Roman" panose="02020603050405020304" pitchFamily="18" charset="0"/>
              </a:rPr>
              <a:t>	</a:t>
            </a:r>
            <a:r>
              <a:rPr lang="ru-RU" altLang="ru-RU" dirty="0">
                <a:cs typeface="Times New Roman" panose="02020603050405020304" pitchFamily="18" charset="0"/>
              </a:rPr>
              <a:t>и ц </a:t>
            </a:r>
            <a:r>
              <a:rPr lang="ru-RU" altLang="ru-RU" dirty="0">
                <a:solidFill>
                  <a:srgbClr val="800000"/>
                </a:solidFill>
                <a:cs typeface="Times New Roman" panose="02020603050405020304" pitchFamily="18" charset="0"/>
              </a:rPr>
              <a:t>о</a:t>
            </a:r>
            <a:r>
              <a:rPr lang="ru-RU" altLang="ru-RU" dirty="0">
                <a:cs typeface="Times New Roman" panose="02020603050405020304" pitchFamily="18" charset="0"/>
              </a:rPr>
              <a:t> м </a:t>
            </a:r>
            <a:r>
              <a:rPr lang="ru-RU" altLang="ru-RU" dirty="0">
                <a:solidFill>
                  <a:srgbClr val="800000"/>
                </a:solidFill>
                <a:cs typeface="Times New Roman" panose="02020603050405020304" pitchFamily="18" charset="0"/>
              </a:rPr>
              <a:t>к</a:t>
            </a:r>
            <a:r>
              <a:rPr lang="ru-RU" altLang="ru-RU" dirty="0">
                <a:cs typeface="Times New Roman" panose="02020603050405020304" pitchFamily="18" charset="0"/>
              </a:rPr>
              <a:t> р е</a:t>
            </a:r>
            <a:r>
              <a:rPr lang="ru-RU" altLang="ru-RU" dirty="0">
                <a:solidFill>
                  <a:srgbClr val="800000"/>
                </a:solidFill>
                <a:cs typeface="Times New Roman" panose="02020603050405020304" pitchFamily="18" charset="0"/>
              </a:rPr>
              <a:t> у</a:t>
            </a:r>
            <a:r>
              <a:rPr lang="ru-RU" altLang="ru-RU" dirty="0">
                <a:cs typeface="Times New Roman" panose="02020603050405020304" pitchFamily="18" charset="0"/>
              </a:rPr>
              <a:t> ц </a:t>
            </a:r>
            <a:r>
              <a:rPr lang="ru-RU" altLang="ru-RU" dirty="0">
                <a:solidFill>
                  <a:srgbClr val="800000"/>
                </a:solidFill>
                <a:cs typeface="Times New Roman" panose="02020603050405020304" pitchFamily="18" charset="0"/>
              </a:rPr>
              <a:t>н</a:t>
            </a:r>
            <a:r>
              <a:rPr lang="ru-RU" altLang="ru-RU" dirty="0">
                <a:cs typeface="Times New Roman" panose="02020603050405020304" pitchFamily="18" charset="0"/>
              </a:rPr>
              <a:t> е м</a:t>
            </a:r>
            <a:r>
              <a:rPr lang="ru-RU" altLang="ru-RU" dirty="0">
                <a:solidFill>
                  <a:srgbClr val="800000"/>
                </a:solidFill>
                <a:cs typeface="Times New Roman" panose="02020603050405020304" pitchFamily="18" charset="0"/>
              </a:rPr>
              <a:t> ь</a:t>
            </a:r>
            <a:r>
              <a:rPr lang="ru-RU" altLang="ru-RU" dirty="0">
                <a:cs typeface="Times New Roman" panose="02020603050405020304" pitchFamily="18" charset="0"/>
              </a:rPr>
              <a:t> р и </a:t>
            </a:r>
            <a:endParaRPr lang="ru-RU" altLang="ru-RU" dirty="0">
              <a:latin typeface="Comic Sans MS" panose="030F0702030302020204" pitchFamily="66" charset="0"/>
            </a:endParaRPr>
          </a:p>
          <a:p>
            <a:pPr eaLnBrk="0" hangingPunct="0"/>
            <a:r>
              <a:rPr lang="ru-RU" altLang="ru-RU" b="1" dirty="0">
                <a:cs typeface="Times New Roman" panose="02020603050405020304" pitchFamily="18" charset="0"/>
              </a:rPr>
              <a:t>	</a:t>
            </a:r>
            <a:r>
              <a:rPr lang="ru-RU" altLang="ru-RU" dirty="0">
                <a:cs typeface="Times New Roman" panose="02020603050405020304" pitchFamily="18" charset="0"/>
              </a:rPr>
              <a:t>о г </a:t>
            </a:r>
            <a:r>
              <a:rPr lang="ru-RU" altLang="ru-RU" dirty="0">
                <a:solidFill>
                  <a:srgbClr val="993300"/>
                </a:solidFill>
                <a:cs typeface="Times New Roman" panose="02020603050405020304" pitchFamily="18" charset="0"/>
              </a:rPr>
              <a:t>щ</a:t>
            </a:r>
            <a:r>
              <a:rPr lang="ru-RU" altLang="ru-RU" dirty="0">
                <a:cs typeface="Times New Roman" panose="02020603050405020304" pitchFamily="18" charset="0"/>
              </a:rPr>
              <a:t> ч ф </a:t>
            </a:r>
            <a:r>
              <a:rPr lang="ru-RU" altLang="ru-RU" dirty="0">
                <a:solidFill>
                  <a:srgbClr val="993300"/>
                </a:solidFill>
                <a:cs typeface="Times New Roman" panose="02020603050405020304" pitchFamily="18" charset="0"/>
              </a:rPr>
              <a:t>у</a:t>
            </a:r>
            <a:r>
              <a:rPr lang="ru-RU" altLang="ru-RU" dirty="0">
                <a:cs typeface="Times New Roman" panose="02020603050405020304" pitchFamily="18" charset="0"/>
              </a:rPr>
              <a:t> г я </a:t>
            </a:r>
            <a:r>
              <a:rPr lang="ru-RU" altLang="ru-RU" dirty="0">
                <a:solidFill>
                  <a:srgbClr val="993300"/>
                </a:solidFill>
                <a:cs typeface="Times New Roman" panose="02020603050405020304" pitchFamily="18" charset="0"/>
              </a:rPr>
              <a:t>к</a:t>
            </a:r>
            <a:r>
              <a:rPr lang="ru-RU" altLang="ru-RU" dirty="0">
                <a:cs typeface="Times New Roman" panose="02020603050405020304" pitchFamily="18" charset="0"/>
              </a:rPr>
              <a:t> ч о </a:t>
            </a:r>
            <a:r>
              <a:rPr lang="ru-RU" altLang="ru-RU" dirty="0">
                <a:solidFill>
                  <a:srgbClr val="993300"/>
                </a:solidFill>
                <a:cs typeface="Times New Roman" panose="02020603050405020304" pitchFamily="18" charset="0"/>
              </a:rPr>
              <a:t>а </a:t>
            </a:r>
            <a:r>
              <a:rPr lang="ru-RU" altLang="ru-RU" dirty="0">
                <a:cs typeface="Times New Roman" panose="02020603050405020304" pitchFamily="18" charset="0"/>
              </a:rPr>
              <a:t>я ф </a:t>
            </a:r>
            <a:endParaRPr lang="ru-RU" altLang="ru-RU" dirty="0">
              <a:latin typeface="Comic Sans MS" panose="030F0702030302020204" pitchFamily="66" charset="0"/>
            </a:endParaRPr>
          </a:p>
          <a:p>
            <a:pPr eaLnBrk="0" hangingPunct="0"/>
            <a:endParaRPr lang="ru-RU" altLang="ru-RU" dirty="0"/>
          </a:p>
        </p:txBody>
      </p:sp>
      <p:sp>
        <p:nvSpPr>
          <p:cNvPr id="43014" name="Rectangle 6">
            <a:extLst>
              <a:ext uri="{FF2B5EF4-FFF2-40B4-BE49-F238E27FC236}">
                <a16:creationId xmlns:a16="http://schemas.microsoft.com/office/drawing/2014/main" id="{D451C76C-555A-4242-A708-27D2B6BEC8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5848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ru-RU" altLang="ru-RU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16632"/>
            <a:ext cx="5216366" cy="6713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368433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113</TotalTime>
  <Words>582</Words>
  <Application>Microsoft Office PowerPoint</Application>
  <PresentationFormat>Экран (4:3)</PresentationFormat>
  <Paragraphs>164</Paragraphs>
  <Slides>28</Slides>
  <Notes>14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42" baseType="lpstr">
      <vt:lpstr>Microsoft YaHei</vt:lpstr>
      <vt:lpstr>MS Gothic</vt:lpstr>
      <vt:lpstr>Arial</vt:lpstr>
      <vt:lpstr>Calibri</vt:lpstr>
      <vt:lpstr>Century Gothic</vt:lpstr>
      <vt:lpstr>Comic Sans MS</vt:lpstr>
      <vt:lpstr>Garamond</vt:lpstr>
      <vt:lpstr>Georgia</vt:lpstr>
      <vt:lpstr>Impact</vt:lpstr>
      <vt:lpstr>Segoe UI</vt:lpstr>
      <vt:lpstr>Symbol</vt:lpstr>
      <vt:lpstr>Times New Roman</vt:lpstr>
      <vt:lpstr>Trebuchet MS</vt:lpstr>
      <vt:lpstr>Воздушный поток</vt:lpstr>
      <vt:lpstr>Приемы развития функциональной грамотности на уроках кубановедения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Работа в парах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Учебный проект   совместная учебно-познавательная, исследовательская,  творческая или игровая деятельность учащихся –партнёров, имеющую общую цель, согласованные методы, способы деятельности, направленную на достижение общего результата по решению какой-либо проблемы, значимой для участников проекта </vt:lpstr>
      <vt:lpstr>Презентация PowerPoint</vt:lpstr>
      <vt:lpstr>Презентация PowerPoint</vt:lpstr>
      <vt:lpstr>Презентация PowerPoint</vt:lpstr>
      <vt:lpstr>Проектная деятельность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и развитие функциональной грамотности на уроках математики и окружающего мира в начальной школе</dc:title>
  <dc:creator>админ</dc:creator>
  <cp:lastModifiedBy>I RU</cp:lastModifiedBy>
  <cp:revision>24</cp:revision>
  <dcterms:created xsi:type="dcterms:W3CDTF">2019-03-10T13:02:20Z</dcterms:created>
  <dcterms:modified xsi:type="dcterms:W3CDTF">2022-03-20T07:22:47Z</dcterms:modified>
</cp:coreProperties>
</file>