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4C7BDE-0653-4D9F-856D-E72C37F34B1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6C424A-AA71-409B-8361-6CAE9204BB0E}">
      <dgm:prSet phldrT="[Текст]" phldr="1"/>
      <dgm:spPr/>
      <dgm:t>
        <a:bodyPr/>
        <a:lstStyle/>
        <a:p>
          <a:endParaRPr lang="ru-RU"/>
        </a:p>
      </dgm:t>
    </dgm:pt>
    <dgm:pt modelId="{8589C6BD-CE5F-45A8-A17A-9096E08799CD}" type="parTrans" cxnId="{85FA8365-3211-4443-A15E-29D1DFC5F321}">
      <dgm:prSet/>
      <dgm:spPr/>
      <dgm:t>
        <a:bodyPr/>
        <a:lstStyle/>
        <a:p>
          <a:endParaRPr lang="ru-RU"/>
        </a:p>
      </dgm:t>
    </dgm:pt>
    <dgm:pt modelId="{ADA1C356-19C1-4823-B098-370485A3A961}" type="sibTrans" cxnId="{85FA8365-3211-4443-A15E-29D1DFC5F321}">
      <dgm:prSet/>
      <dgm:spPr/>
      <dgm:t>
        <a:bodyPr/>
        <a:lstStyle/>
        <a:p>
          <a:endParaRPr lang="ru-RU"/>
        </a:p>
      </dgm:t>
    </dgm:pt>
    <dgm:pt modelId="{545A6534-F433-42E5-8711-F299446A7682}">
      <dgm:prSet phldrT="[Текст]"/>
      <dgm:spPr/>
      <dgm:t>
        <a:bodyPr/>
        <a:lstStyle/>
        <a:p>
          <a:r>
            <a:rPr lang="ru-RU" dirty="0"/>
            <a:t>визуальная информация </a:t>
          </a:r>
        </a:p>
      </dgm:t>
    </dgm:pt>
    <dgm:pt modelId="{AD26FD14-C935-494B-90B6-E26A786F76BF}" type="parTrans" cxnId="{C4839AE5-6729-4230-8FB8-3D97D08081A7}">
      <dgm:prSet/>
      <dgm:spPr/>
      <dgm:t>
        <a:bodyPr/>
        <a:lstStyle/>
        <a:p>
          <a:endParaRPr lang="ru-RU"/>
        </a:p>
      </dgm:t>
    </dgm:pt>
    <dgm:pt modelId="{DEB81817-1334-4BC5-8D56-0AF76E5BD04A}" type="sibTrans" cxnId="{C4839AE5-6729-4230-8FB8-3D97D08081A7}">
      <dgm:prSet/>
      <dgm:spPr/>
      <dgm:t>
        <a:bodyPr/>
        <a:lstStyle/>
        <a:p>
          <a:endParaRPr lang="ru-RU"/>
        </a:p>
      </dgm:t>
    </dgm:pt>
    <dgm:pt modelId="{90156A93-0B75-41D2-A45E-3AB8F2A9519A}">
      <dgm:prSet phldrT="[Текст]" phldr="1"/>
      <dgm:spPr/>
      <dgm:t>
        <a:bodyPr/>
        <a:lstStyle/>
        <a:p>
          <a:endParaRPr lang="ru-RU"/>
        </a:p>
      </dgm:t>
    </dgm:pt>
    <dgm:pt modelId="{0D469788-91C1-4AA2-971B-63E0AA578321}" type="parTrans" cxnId="{9C0D2EA0-CB2A-4507-A0D9-465B9F608283}">
      <dgm:prSet/>
      <dgm:spPr/>
      <dgm:t>
        <a:bodyPr/>
        <a:lstStyle/>
        <a:p>
          <a:endParaRPr lang="ru-RU"/>
        </a:p>
      </dgm:t>
    </dgm:pt>
    <dgm:pt modelId="{634F4BD8-0EF9-42DD-B9F8-9CCDA3FC5C11}" type="sibTrans" cxnId="{9C0D2EA0-CB2A-4507-A0D9-465B9F608283}">
      <dgm:prSet/>
      <dgm:spPr/>
      <dgm:t>
        <a:bodyPr/>
        <a:lstStyle/>
        <a:p>
          <a:endParaRPr lang="ru-RU"/>
        </a:p>
      </dgm:t>
    </dgm:pt>
    <dgm:pt modelId="{00D152BC-FA8D-4D2A-8F29-CB2D6D0B5DDC}">
      <dgm:prSet phldrT="[Текст]"/>
      <dgm:spPr/>
      <dgm:t>
        <a:bodyPr/>
        <a:lstStyle/>
        <a:p>
          <a:r>
            <a:rPr lang="ru-RU" dirty="0"/>
            <a:t>интерактивный демонстрационный материал </a:t>
          </a:r>
        </a:p>
      </dgm:t>
    </dgm:pt>
    <dgm:pt modelId="{8C92453C-4C4E-4437-883F-DD4249F3BD54}" type="parTrans" cxnId="{EEE055BE-981C-40AB-B7AA-2D7195AF20F8}">
      <dgm:prSet/>
      <dgm:spPr/>
      <dgm:t>
        <a:bodyPr/>
        <a:lstStyle/>
        <a:p>
          <a:endParaRPr lang="ru-RU"/>
        </a:p>
      </dgm:t>
    </dgm:pt>
    <dgm:pt modelId="{9D3360A2-84D2-469D-A604-C621001E1DB8}" type="sibTrans" cxnId="{EEE055BE-981C-40AB-B7AA-2D7195AF20F8}">
      <dgm:prSet/>
      <dgm:spPr/>
      <dgm:t>
        <a:bodyPr/>
        <a:lstStyle/>
        <a:p>
          <a:endParaRPr lang="ru-RU"/>
        </a:p>
      </dgm:t>
    </dgm:pt>
    <dgm:pt modelId="{093B6CE5-405B-44E3-A3B9-E30A610576A6}">
      <dgm:prSet phldrT="[Текст]" phldr="1"/>
      <dgm:spPr/>
      <dgm:t>
        <a:bodyPr/>
        <a:lstStyle/>
        <a:p>
          <a:endParaRPr lang="ru-RU"/>
        </a:p>
      </dgm:t>
    </dgm:pt>
    <dgm:pt modelId="{8DB990B6-6F33-4203-9CD5-C976EDB2E27A}" type="parTrans" cxnId="{B0C4C55A-265D-43E0-A8E7-DBD472636DAF}">
      <dgm:prSet/>
      <dgm:spPr/>
      <dgm:t>
        <a:bodyPr/>
        <a:lstStyle/>
        <a:p>
          <a:endParaRPr lang="ru-RU"/>
        </a:p>
      </dgm:t>
    </dgm:pt>
    <dgm:pt modelId="{3296E650-AD99-4AD3-8FA6-ADC2816A25C2}" type="sibTrans" cxnId="{B0C4C55A-265D-43E0-A8E7-DBD472636DAF}">
      <dgm:prSet/>
      <dgm:spPr/>
      <dgm:t>
        <a:bodyPr/>
        <a:lstStyle/>
        <a:p>
          <a:endParaRPr lang="ru-RU"/>
        </a:p>
      </dgm:t>
    </dgm:pt>
    <dgm:pt modelId="{F91A2248-2C9B-407C-8DA6-443768A9FAC8}">
      <dgm:prSet phldrT="[Текст]" phldr="1"/>
      <dgm:spPr/>
      <dgm:t>
        <a:bodyPr/>
        <a:lstStyle/>
        <a:p>
          <a:endParaRPr lang="ru-RU"/>
        </a:p>
      </dgm:t>
    </dgm:pt>
    <dgm:pt modelId="{4E7FC2A5-50A7-4F8D-9C5B-59B74001F140}" type="parTrans" cxnId="{8E2055ED-3685-440D-9389-19EA5DE024D2}">
      <dgm:prSet/>
      <dgm:spPr/>
      <dgm:t>
        <a:bodyPr/>
        <a:lstStyle/>
        <a:p>
          <a:endParaRPr lang="ru-RU"/>
        </a:p>
      </dgm:t>
    </dgm:pt>
    <dgm:pt modelId="{47964204-5004-4321-8022-3D60EC3986BA}" type="sibTrans" cxnId="{8E2055ED-3685-440D-9389-19EA5DE024D2}">
      <dgm:prSet/>
      <dgm:spPr/>
      <dgm:t>
        <a:bodyPr/>
        <a:lstStyle/>
        <a:p>
          <a:endParaRPr lang="ru-RU"/>
        </a:p>
      </dgm:t>
    </dgm:pt>
    <dgm:pt modelId="{AAED6250-C920-4AA4-B876-081CB2DE661C}">
      <dgm:prSet phldrT="[Текст]" phldr="1"/>
      <dgm:spPr/>
      <dgm:t>
        <a:bodyPr/>
        <a:lstStyle/>
        <a:p>
          <a:endParaRPr lang="ru-RU"/>
        </a:p>
      </dgm:t>
    </dgm:pt>
    <dgm:pt modelId="{2373F9BF-79EF-48EA-8ADA-1C92CAB24B55}" type="parTrans" cxnId="{5144C0BB-E50B-40F3-BDEA-830754ED4780}">
      <dgm:prSet/>
      <dgm:spPr/>
      <dgm:t>
        <a:bodyPr/>
        <a:lstStyle/>
        <a:p>
          <a:endParaRPr lang="ru-RU"/>
        </a:p>
      </dgm:t>
    </dgm:pt>
    <dgm:pt modelId="{6BF466C3-81E0-489A-ADFD-CCBC73761221}" type="sibTrans" cxnId="{5144C0BB-E50B-40F3-BDEA-830754ED4780}">
      <dgm:prSet/>
      <dgm:spPr/>
      <dgm:t>
        <a:bodyPr/>
        <a:lstStyle/>
        <a:p>
          <a:endParaRPr lang="ru-RU"/>
        </a:p>
      </dgm:t>
    </dgm:pt>
    <dgm:pt modelId="{1BFAAB47-38BF-4971-A611-27BA34D53C4D}" type="pres">
      <dgm:prSet presAssocID="{554C7BDE-0653-4D9F-856D-E72C37F34B11}" presName="linearFlow" presStyleCnt="0">
        <dgm:presLayoutVars>
          <dgm:dir/>
          <dgm:animLvl val="lvl"/>
          <dgm:resizeHandles val="exact"/>
        </dgm:presLayoutVars>
      </dgm:prSet>
      <dgm:spPr/>
    </dgm:pt>
    <dgm:pt modelId="{5B571877-E671-4643-A78E-081146B8CF94}" type="pres">
      <dgm:prSet presAssocID="{016C424A-AA71-409B-8361-6CAE9204BB0E}" presName="composite" presStyleCnt="0"/>
      <dgm:spPr/>
    </dgm:pt>
    <dgm:pt modelId="{3230A350-C65B-401A-92BA-FEE86E6E825C}" type="pres">
      <dgm:prSet presAssocID="{016C424A-AA71-409B-8361-6CAE9204BB0E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B8D192E-F614-488D-8B8C-CCAB6D45E65F}" type="pres">
      <dgm:prSet presAssocID="{016C424A-AA71-409B-8361-6CAE9204BB0E}" presName="descendantText" presStyleLbl="alignAcc1" presStyleIdx="0" presStyleCnt="3">
        <dgm:presLayoutVars>
          <dgm:bulletEnabled val="1"/>
        </dgm:presLayoutVars>
      </dgm:prSet>
      <dgm:spPr/>
    </dgm:pt>
    <dgm:pt modelId="{4E6EA65E-36F4-4E96-BB48-D8AA87DBB85E}" type="pres">
      <dgm:prSet presAssocID="{ADA1C356-19C1-4823-B098-370485A3A961}" presName="sp" presStyleCnt="0"/>
      <dgm:spPr/>
    </dgm:pt>
    <dgm:pt modelId="{501912D7-F92F-49B5-87D0-2ECCEC45C26A}" type="pres">
      <dgm:prSet presAssocID="{90156A93-0B75-41D2-A45E-3AB8F2A9519A}" presName="composite" presStyleCnt="0"/>
      <dgm:spPr/>
    </dgm:pt>
    <dgm:pt modelId="{54BA0533-8EFA-44A3-A9E8-162BBC3B5A56}" type="pres">
      <dgm:prSet presAssocID="{90156A93-0B75-41D2-A45E-3AB8F2A9519A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3A95194-E722-4E8E-A9A7-A407686BE26B}" type="pres">
      <dgm:prSet presAssocID="{90156A93-0B75-41D2-A45E-3AB8F2A9519A}" presName="descendantText" presStyleLbl="alignAcc1" presStyleIdx="1" presStyleCnt="3" custLinFactNeighborX="0" custLinFactNeighborY="0">
        <dgm:presLayoutVars>
          <dgm:bulletEnabled val="1"/>
        </dgm:presLayoutVars>
      </dgm:prSet>
      <dgm:spPr/>
    </dgm:pt>
    <dgm:pt modelId="{6F4E64D1-86C8-4575-A0EA-5B780B39374E}" type="pres">
      <dgm:prSet presAssocID="{634F4BD8-0EF9-42DD-B9F8-9CCDA3FC5C11}" presName="sp" presStyleCnt="0"/>
      <dgm:spPr/>
    </dgm:pt>
    <dgm:pt modelId="{F58C8AAE-3775-4DB8-8700-391F751C8F85}" type="pres">
      <dgm:prSet presAssocID="{093B6CE5-405B-44E3-A3B9-E30A610576A6}" presName="composite" presStyleCnt="0"/>
      <dgm:spPr/>
    </dgm:pt>
    <dgm:pt modelId="{5762CC7E-8124-47C0-AFDC-4AD8A1D4EE27}" type="pres">
      <dgm:prSet presAssocID="{093B6CE5-405B-44E3-A3B9-E30A610576A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A48EDF8C-CE3B-4A54-A1C6-EDEF3BAE4376}" type="pres">
      <dgm:prSet presAssocID="{093B6CE5-405B-44E3-A3B9-E30A610576A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71CEA407-DA06-4ABA-BEBA-6B2C132A1B85}" type="presOf" srcId="{093B6CE5-405B-44E3-A3B9-E30A610576A6}" destId="{5762CC7E-8124-47C0-AFDC-4AD8A1D4EE27}" srcOrd="0" destOrd="0" presId="urn:microsoft.com/office/officeart/2005/8/layout/chevron2"/>
    <dgm:cxn modelId="{AA1F583B-20AC-4491-9FC7-1C1667668FA8}" type="presOf" srcId="{90156A93-0B75-41D2-A45E-3AB8F2A9519A}" destId="{54BA0533-8EFA-44A3-A9E8-162BBC3B5A56}" srcOrd="0" destOrd="0" presId="urn:microsoft.com/office/officeart/2005/8/layout/chevron2"/>
    <dgm:cxn modelId="{85FA8365-3211-4443-A15E-29D1DFC5F321}" srcId="{554C7BDE-0653-4D9F-856D-E72C37F34B11}" destId="{016C424A-AA71-409B-8361-6CAE9204BB0E}" srcOrd="0" destOrd="0" parTransId="{8589C6BD-CE5F-45A8-A17A-9096E08799CD}" sibTransId="{ADA1C356-19C1-4823-B098-370485A3A961}"/>
    <dgm:cxn modelId="{B885A74C-70FD-4411-B3D7-F648F63808A2}" type="presOf" srcId="{F91A2248-2C9B-407C-8DA6-443768A9FAC8}" destId="{A48EDF8C-CE3B-4A54-A1C6-EDEF3BAE4376}" srcOrd="0" destOrd="0" presId="urn:microsoft.com/office/officeart/2005/8/layout/chevron2"/>
    <dgm:cxn modelId="{92B0AD58-F8DB-4CB4-9E4C-4299EDB11E6A}" type="presOf" srcId="{AAED6250-C920-4AA4-B876-081CB2DE661C}" destId="{A48EDF8C-CE3B-4A54-A1C6-EDEF3BAE4376}" srcOrd="0" destOrd="1" presId="urn:microsoft.com/office/officeart/2005/8/layout/chevron2"/>
    <dgm:cxn modelId="{B0C4C55A-265D-43E0-A8E7-DBD472636DAF}" srcId="{554C7BDE-0653-4D9F-856D-E72C37F34B11}" destId="{093B6CE5-405B-44E3-A3B9-E30A610576A6}" srcOrd="2" destOrd="0" parTransId="{8DB990B6-6F33-4203-9CD5-C976EDB2E27A}" sibTransId="{3296E650-AD99-4AD3-8FA6-ADC2816A25C2}"/>
    <dgm:cxn modelId="{FB3ED384-92CC-4A05-827A-D6C20C95DD9D}" type="presOf" srcId="{545A6534-F433-42E5-8711-F299446A7682}" destId="{2B8D192E-F614-488D-8B8C-CCAB6D45E65F}" srcOrd="0" destOrd="0" presId="urn:microsoft.com/office/officeart/2005/8/layout/chevron2"/>
    <dgm:cxn modelId="{EE83B389-D5CF-49F2-BDCF-675BBCCD6EBD}" type="presOf" srcId="{00D152BC-FA8D-4D2A-8F29-CB2D6D0B5DDC}" destId="{A3A95194-E722-4E8E-A9A7-A407686BE26B}" srcOrd="0" destOrd="0" presId="urn:microsoft.com/office/officeart/2005/8/layout/chevron2"/>
    <dgm:cxn modelId="{B8530294-044F-434F-8B20-EDD4103E0AF3}" type="presOf" srcId="{554C7BDE-0653-4D9F-856D-E72C37F34B11}" destId="{1BFAAB47-38BF-4971-A611-27BA34D53C4D}" srcOrd="0" destOrd="0" presId="urn:microsoft.com/office/officeart/2005/8/layout/chevron2"/>
    <dgm:cxn modelId="{29E1C39A-CD3D-4E2B-B2E3-5037BC432D61}" type="presOf" srcId="{016C424A-AA71-409B-8361-6CAE9204BB0E}" destId="{3230A350-C65B-401A-92BA-FEE86E6E825C}" srcOrd="0" destOrd="0" presId="urn:microsoft.com/office/officeart/2005/8/layout/chevron2"/>
    <dgm:cxn modelId="{9C0D2EA0-CB2A-4507-A0D9-465B9F608283}" srcId="{554C7BDE-0653-4D9F-856D-E72C37F34B11}" destId="{90156A93-0B75-41D2-A45E-3AB8F2A9519A}" srcOrd="1" destOrd="0" parTransId="{0D469788-91C1-4AA2-971B-63E0AA578321}" sibTransId="{634F4BD8-0EF9-42DD-B9F8-9CCDA3FC5C11}"/>
    <dgm:cxn modelId="{5144C0BB-E50B-40F3-BDEA-830754ED4780}" srcId="{093B6CE5-405B-44E3-A3B9-E30A610576A6}" destId="{AAED6250-C920-4AA4-B876-081CB2DE661C}" srcOrd="1" destOrd="0" parTransId="{2373F9BF-79EF-48EA-8ADA-1C92CAB24B55}" sibTransId="{6BF466C3-81E0-489A-ADFD-CCBC73761221}"/>
    <dgm:cxn modelId="{EEE055BE-981C-40AB-B7AA-2D7195AF20F8}" srcId="{90156A93-0B75-41D2-A45E-3AB8F2A9519A}" destId="{00D152BC-FA8D-4D2A-8F29-CB2D6D0B5DDC}" srcOrd="0" destOrd="0" parTransId="{8C92453C-4C4E-4437-883F-DD4249F3BD54}" sibTransId="{9D3360A2-84D2-469D-A604-C621001E1DB8}"/>
    <dgm:cxn modelId="{C4839AE5-6729-4230-8FB8-3D97D08081A7}" srcId="{016C424A-AA71-409B-8361-6CAE9204BB0E}" destId="{545A6534-F433-42E5-8711-F299446A7682}" srcOrd="0" destOrd="0" parTransId="{AD26FD14-C935-494B-90B6-E26A786F76BF}" sibTransId="{DEB81817-1334-4BC5-8D56-0AF76E5BD04A}"/>
    <dgm:cxn modelId="{8E2055ED-3685-440D-9389-19EA5DE024D2}" srcId="{093B6CE5-405B-44E3-A3B9-E30A610576A6}" destId="{F91A2248-2C9B-407C-8DA6-443768A9FAC8}" srcOrd="0" destOrd="0" parTransId="{4E7FC2A5-50A7-4F8D-9C5B-59B74001F140}" sibTransId="{47964204-5004-4321-8022-3D60EC3986BA}"/>
    <dgm:cxn modelId="{2B40917B-451F-47E7-915C-D6425C7DCB98}" type="presParOf" srcId="{1BFAAB47-38BF-4971-A611-27BA34D53C4D}" destId="{5B571877-E671-4643-A78E-081146B8CF94}" srcOrd="0" destOrd="0" presId="urn:microsoft.com/office/officeart/2005/8/layout/chevron2"/>
    <dgm:cxn modelId="{198303A8-B462-4032-8303-8BF9A1AFFD3B}" type="presParOf" srcId="{5B571877-E671-4643-A78E-081146B8CF94}" destId="{3230A350-C65B-401A-92BA-FEE86E6E825C}" srcOrd="0" destOrd="0" presId="urn:microsoft.com/office/officeart/2005/8/layout/chevron2"/>
    <dgm:cxn modelId="{D03D8879-C0D4-4D9E-97F4-546F3C719D93}" type="presParOf" srcId="{5B571877-E671-4643-A78E-081146B8CF94}" destId="{2B8D192E-F614-488D-8B8C-CCAB6D45E65F}" srcOrd="1" destOrd="0" presId="urn:microsoft.com/office/officeart/2005/8/layout/chevron2"/>
    <dgm:cxn modelId="{8818BBF7-21DE-4B53-A03F-E6F2C2588E7C}" type="presParOf" srcId="{1BFAAB47-38BF-4971-A611-27BA34D53C4D}" destId="{4E6EA65E-36F4-4E96-BB48-D8AA87DBB85E}" srcOrd="1" destOrd="0" presId="urn:microsoft.com/office/officeart/2005/8/layout/chevron2"/>
    <dgm:cxn modelId="{FB593E57-8823-4019-89B4-127006D59FC6}" type="presParOf" srcId="{1BFAAB47-38BF-4971-A611-27BA34D53C4D}" destId="{501912D7-F92F-49B5-87D0-2ECCEC45C26A}" srcOrd="2" destOrd="0" presId="urn:microsoft.com/office/officeart/2005/8/layout/chevron2"/>
    <dgm:cxn modelId="{0398836A-B9C5-4C15-987E-A601902E808A}" type="presParOf" srcId="{501912D7-F92F-49B5-87D0-2ECCEC45C26A}" destId="{54BA0533-8EFA-44A3-A9E8-162BBC3B5A56}" srcOrd="0" destOrd="0" presId="urn:microsoft.com/office/officeart/2005/8/layout/chevron2"/>
    <dgm:cxn modelId="{9B8001BF-3F25-4EE8-968F-22CBD27BC8F0}" type="presParOf" srcId="{501912D7-F92F-49B5-87D0-2ECCEC45C26A}" destId="{A3A95194-E722-4E8E-A9A7-A407686BE26B}" srcOrd="1" destOrd="0" presId="urn:microsoft.com/office/officeart/2005/8/layout/chevron2"/>
    <dgm:cxn modelId="{9D598465-4E98-4BAD-8A92-63BEE16F7EBD}" type="presParOf" srcId="{1BFAAB47-38BF-4971-A611-27BA34D53C4D}" destId="{6F4E64D1-86C8-4575-A0EA-5B780B39374E}" srcOrd="3" destOrd="0" presId="urn:microsoft.com/office/officeart/2005/8/layout/chevron2"/>
    <dgm:cxn modelId="{080C446B-4EE8-4B98-91AD-E6EF9A6036DB}" type="presParOf" srcId="{1BFAAB47-38BF-4971-A611-27BA34D53C4D}" destId="{F58C8AAE-3775-4DB8-8700-391F751C8F85}" srcOrd="4" destOrd="0" presId="urn:microsoft.com/office/officeart/2005/8/layout/chevron2"/>
    <dgm:cxn modelId="{B8D9E3D0-9B23-417F-B1DA-65E3C60D474B}" type="presParOf" srcId="{F58C8AAE-3775-4DB8-8700-391F751C8F85}" destId="{5762CC7E-8124-47C0-AFDC-4AD8A1D4EE27}" srcOrd="0" destOrd="0" presId="urn:microsoft.com/office/officeart/2005/8/layout/chevron2"/>
    <dgm:cxn modelId="{791C1192-0C76-4079-B534-582B1659D1E9}" type="presParOf" srcId="{F58C8AAE-3775-4DB8-8700-391F751C8F85}" destId="{A48EDF8C-CE3B-4A54-A1C6-EDEF3BAE43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4C7BDE-0653-4D9F-856D-E72C37F34B1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16C424A-AA71-409B-8361-6CAE9204BB0E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визуальная информация </a:t>
          </a:r>
        </a:p>
      </dgm:t>
    </dgm:pt>
    <dgm:pt modelId="{8589C6BD-CE5F-45A8-A17A-9096E08799CD}" type="parTrans" cxnId="{85FA8365-3211-4443-A15E-29D1DFC5F32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DA1C356-19C1-4823-B098-370485A3A961}" type="sibTrans" cxnId="{85FA8365-3211-4443-A15E-29D1DFC5F32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0156A93-0B75-41D2-A45E-3AB8F2A9519A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интерактивный демонстрационный материал </a:t>
          </a:r>
        </a:p>
      </dgm:t>
    </dgm:pt>
    <dgm:pt modelId="{0D469788-91C1-4AA2-971B-63E0AA578321}" type="parTrans" cxnId="{9C0D2EA0-CB2A-4507-A0D9-465B9F60828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34F4BD8-0EF9-42DD-B9F8-9CCDA3FC5C11}" type="sibTrans" cxnId="{9C0D2EA0-CB2A-4507-A0D9-465B9F60828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93B6CE5-405B-44E3-A3B9-E30A610576A6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программы-тренажеры </a:t>
          </a:r>
        </a:p>
      </dgm:t>
    </dgm:pt>
    <dgm:pt modelId="{8DB990B6-6F33-4203-9CD5-C976EDB2E27A}" type="parTrans" cxnId="{B0C4C55A-265D-43E0-A8E7-DBD472636DA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296E650-AD99-4AD3-8FA6-ADC2816A25C2}" type="sibTrans" cxnId="{B0C4C55A-265D-43E0-A8E7-DBD472636DA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4376236-7139-4564-8B52-F64E69B19B6F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контроль над умениями, навыками учащихся</a:t>
          </a:r>
        </a:p>
      </dgm:t>
    </dgm:pt>
    <dgm:pt modelId="{0600AAB2-FC9D-45C7-BBF1-26ED5E5A0F69}" type="parTrans" cxnId="{1511EF5B-EF9E-494F-AACA-3B9B3B8942E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1D01D79-0F82-4D34-B1F6-65C3FD1C4169}" type="sibTrans" cxnId="{1511EF5B-EF9E-494F-AACA-3B9B3B8942E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0723250-E595-46B9-A221-1BA9363BA9E6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самостоятельная поисковая, творческая работа учащихся</a:t>
          </a:r>
        </a:p>
      </dgm:t>
    </dgm:pt>
    <dgm:pt modelId="{AFBC377D-9820-4F7F-89C2-085889A637F7}" type="parTrans" cxnId="{A57141D5-B9D7-4D58-B643-D0DB2E1E3EB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13398F8-8EDD-4A43-9E7C-710C1D95A531}" type="sibTrans" cxnId="{A57141D5-B9D7-4D58-B643-D0DB2E1E3EB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E5FB255-AB42-4401-B2EB-6359E727422E}" type="pres">
      <dgm:prSet presAssocID="{554C7BDE-0653-4D9F-856D-E72C37F34B11}" presName="Name0" presStyleCnt="0">
        <dgm:presLayoutVars>
          <dgm:chMax val="7"/>
          <dgm:chPref val="7"/>
          <dgm:dir/>
        </dgm:presLayoutVars>
      </dgm:prSet>
      <dgm:spPr/>
    </dgm:pt>
    <dgm:pt modelId="{625DB985-4144-4EC7-8922-40A78C3E1DE7}" type="pres">
      <dgm:prSet presAssocID="{554C7BDE-0653-4D9F-856D-E72C37F34B11}" presName="Name1" presStyleCnt="0"/>
      <dgm:spPr/>
    </dgm:pt>
    <dgm:pt modelId="{32AC49F8-F900-4184-BC36-818DE902CEA9}" type="pres">
      <dgm:prSet presAssocID="{554C7BDE-0653-4D9F-856D-E72C37F34B11}" presName="cycle" presStyleCnt="0"/>
      <dgm:spPr/>
    </dgm:pt>
    <dgm:pt modelId="{771AAD78-EFEB-422F-AFBF-470AB7970409}" type="pres">
      <dgm:prSet presAssocID="{554C7BDE-0653-4D9F-856D-E72C37F34B11}" presName="srcNode" presStyleLbl="node1" presStyleIdx="0" presStyleCnt="5"/>
      <dgm:spPr/>
    </dgm:pt>
    <dgm:pt modelId="{9FE9177D-58BA-49BC-BC7A-D1B2C953D578}" type="pres">
      <dgm:prSet presAssocID="{554C7BDE-0653-4D9F-856D-E72C37F34B11}" presName="conn" presStyleLbl="parChTrans1D2" presStyleIdx="0" presStyleCnt="1"/>
      <dgm:spPr/>
    </dgm:pt>
    <dgm:pt modelId="{CA2797EA-EA7C-4D1E-9A22-5B3CE1FA0611}" type="pres">
      <dgm:prSet presAssocID="{554C7BDE-0653-4D9F-856D-E72C37F34B11}" presName="extraNode" presStyleLbl="node1" presStyleIdx="0" presStyleCnt="5"/>
      <dgm:spPr/>
    </dgm:pt>
    <dgm:pt modelId="{88A6F0F1-CB39-47B3-8811-CD34243A4DC1}" type="pres">
      <dgm:prSet presAssocID="{554C7BDE-0653-4D9F-856D-E72C37F34B11}" presName="dstNode" presStyleLbl="node1" presStyleIdx="0" presStyleCnt="5"/>
      <dgm:spPr/>
    </dgm:pt>
    <dgm:pt modelId="{1877BDC8-2319-4E28-943A-8BA8D94FA96A}" type="pres">
      <dgm:prSet presAssocID="{016C424A-AA71-409B-8361-6CAE9204BB0E}" presName="text_1" presStyleLbl="node1" presStyleIdx="0" presStyleCnt="5">
        <dgm:presLayoutVars>
          <dgm:bulletEnabled val="1"/>
        </dgm:presLayoutVars>
      </dgm:prSet>
      <dgm:spPr/>
    </dgm:pt>
    <dgm:pt modelId="{9D9C5FA1-6F26-4C4D-8C3A-0432EBF34628}" type="pres">
      <dgm:prSet presAssocID="{016C424A-AA71-409B-8361-6CAE9204BB0E}" presName="accent_1" presStyleCnt="0"/>
      <dgm:spPr/>
    </dgm:pt>
    <dgm:pt modelId="{558C4388-1064-4F3C-942A-FB5857B157CD}" type="pres">
      <dgm:prSet presAssocID="{016C424A-AA71-409B-8361-6CAE9204BB0E}" presName="accentRepeatNode" presStyleLbl="solidFgAcc1" presStyleIdx="0" presStyleCnt="5"/>
      <dgm:spPr>
        <a:solidFill>
          <a:schemeClr val="lt1">
            <a:hueOff val="0"/>
            <a:satOff val="0"/>
            <a:lumOff val="0"/>
          </a:schemeClr>
        </a:solidFill>
      </dgm:spPr>
    </dgm:pt>
    <dgm:pt modelId="{B24AF81F-0BCD-4E41-BAAA-A4666D75498A}" type="pres">
      <dgm:prSet presAssocID="{90156A93-0B75-41D2-A45E-3AB8F2A9519A}" presName="text_2" presStyleLbl="node1" presStyleIdx="1" presStyleCnt="5">
        <dgm:presLayoutVars>
          <dgm:bulletEnabled val="1"/>
        </dgm:presLayoutVars>
      </dgm:prSet>
      <dgm:spPr/>
    </dgm:pt>
    <dgm:pt modelId="{BB800355-9D59-42B1-992D-A151E51CF50D}" type="pres">
      <dgm:prSet presAssocID="{90156A93-0B75-41D2-A45E-3AB8F2A9519A}" presName="accent_2" presStyleCnt="0"/>
      <dgm:spPr/>
    </dgm:pt>
    <dgm:pt modelId="{2778517C-E4E9-4C60-81FE-7F97E06CDDE6}" type="pres">
      <dgm:prSet presAssocID="{90156A93-0B75-41D2-A45E-3AB8F2A9519A}" presName="accentRepeatNode" presStyleLbl="solidFgAcc1" presStyleIdx="1" presStyleCnt="5"/>
      <dgm:spPr/>
    </dgm:pt>
    <dgm:pt modelId="{F17E0E1B-A9C8-4B81-9F2E-0138D1F2E5BC}" type="pres">
      <dgm:prSet presAssocID="{093B6CE5-405B-44E3-A3B9-E30A610576A6}" presName="text_3" presStyleLbl="node1" presStyleIdx="2" presStyleCnt="5">
        <dgm:presLayoutVars>
          <dgm:bulletEnabled val="1"/>
        </dgm:presLayoutVars>
      </dgm:prSet>
      <dgm:spPr/>
    </dgm:pt>
    <dgm:pt modelId="{1DF50F1C-96D2-4616-B88E-1F623B0A7EFC}" type="pres">
      <dgm:prSet presAssocID="{093B6CE5-405B-44E3-A3B9-E30A610576A6}" presName="accent_3" presStyleCnt="0"/>
      <dgm:spPr/>
    </dgm:pt>
    <dgm:pt modelId="{4C563A43-B33F-4B41-9DED-A4676908AD7D}" type="pres">
      <dgm:prSet presAssocID="{093B6CE5-405B-44E3-A3B9-E30A610576A6}" presName="accentRepeatNode" presStyleLbl="solidFgAcc1" presStyleIdx="2" presStyleCnt="5"/>
      <dgm:spPr/>
    </dgm:pt>
    <dgm:pt modelId="{1D969A0B-6CE5-46CC-B971-AA6B25F53F3E}" type="pres">
      <dgm:prSet presAssocID="{F4376236-7139-4564-8B52-F64E69B19B6F}" presName="text_4" presStyleLbl="node1" presStyleIdx="3" presStyleCnt="5">
        <dgm:presLayoutVars>
          <dgm:bulletEnabled val="1"/>
        </dgm:presLayoutVars>
      </dgm:prSet>
      <dgm:spPr/>
    </dgm:pt>
    <dgm:pt modelId="{901F889B-E80B-4F09-A9A3-5B373688468F}" type="pres">
      <dgm:prSet presAssocID="{F4376236-7139-4564-8B52-F64E69B19B6F}" presName="accent_4" presStyleCnt="0"/>
      <dgm:spPr/>
    </dgm:pt>
    <dgm:pt modelId="{42BAC784-C7FD-4F60-8120-8CDD47B3DAAF}" type="pres">
      <dgm:prSet presAssocID="{F4376236-7139-4564-8B52-F64E69B19B6F}" presName="accentRepeatNode" presStyleLbl="solidFgAcc1" presStyleIdx="3" presStyleCnt="5"/>
      <dgm:spPr/>
    </dgm:pt>
    <dgm:pt modelId="{E4B320CD-F529-421E-B6C4-83619ED592A5}" type="pres">
      <dgm:prSet presAssocID="{B0723250-E595-46B9-A221-1BA9363BA9E6}" presName="text_5" presStyleLbl="node1" presStyleIdx="4" presStyleCnt="5">
        <dgm:presLayoutVars>
          <dgm:bulletEnabled val="1"/>
        </dgm:presLayoutVars>
      </dgm:prSet>
      <dgm:spPr/>
    </dgm:pt>
    <dgm:pt modelId="{2081D6F5-5385-4DA8-9454-FC41A68AFFAA}" type="pres">
      <dgm:prSet presAssocID="{B0723250-E595-46B9-A221-1BA9363BA9E6}" presName="accent_5" presStyleCnt="0"/>
      <dgm:spPr/>
    </dgm:pt>
    <dgm:pt modelId="{FE453034-02D7-4C8E-AE4C-22C10E0A2D62}" type="pres">
      <dgm:prSet presAssocID="{B0723250-E595-46B9-A221-1BA9363BA9E6}" presName="accentRepeatNode" presStyleLbl="solidFgAcc1" presStyleIdx="4" presStyleCnt="5"/>
      <dgm:spPr/>
    </dgm:pt>
  </dgm:ptLst>
  <dgm:cxnLst>
    <dgm:cxn modelId="{1511EF5B-EF9E-494F-AACA-3B9B3B8942EF}" srcId="{554C7BDE-0653-4D9F-856D-E72C37F34B11}" destId="{F4376236-7139-4564-8B52-F64E69B19B6F}" srcOrd="3" destOrd="0" parTransId="{0600AAB2-FC9D-45C7-BBF1-26ED5E5A0F69}" sibTransId="{41D01D79-0F82-4D34-B1F6-65C3FD1C4169}"/>
    <dgm:cxn modelId="{21A7E742-B368-4EC1-945C-E3AB7D1F2699}" type="presOf" srcId="{016C424A-AA71-409B-8361-6CAE9204BB0E}" destId="{1877BDC8-2319-4E28-943A-8BA8D94FA96A}" srcOrd="0" destOrd="0" presId="urn:microsoft.com/office/officeart/2008/layout/VerticalCurvedList"/>
    <dgm:cxn modelId="{85FA8365-3211-4443-A15E-29D1DFC5F321}" srcId="{554C7BDE-0653-4D9F-856D-E72C37F34B11}" destId="{016C424A-AA71-409B-8361-6CAE9204BB0E}" srcOrd="0" destOrd="0" parTransId="{8589C6BD-CE5F-45A8-A17A-9096E08799CD}" sibTransId="{ADA1C356-19C1-4823-B098-370485A3A961}"/>
    <dgm:cxn modelId="{B0C4C55A-265D-43E0-A8E7-DBD472636DAF}" srcId="{554C7BDE-0653-4D9F-856D-E72C37F34B11}" destId="{093B6CE5-405B-44E3-A3B9-E30A610576A6}" srcOrd="2" destOrd="0" parTransId="{8DB990B6-6F33-4203-9CD5-C976EDB2E27A}" sibTransId="{3296E650-AD99-4AD3-8FA6-ADC2816A25C2}"/>
    <dgm:cxn modelId="{B3CAE580-3AF1-4A1E-AED3-629D36F79C0F}" type="presOf" srcId="{ADA1C356-19C1-4823-B098-370485A3A961}" destId="{9FE9177D-58BA-49BC-BC7A-D1B2C953D578}" srcOrd="0" destOrd="0" presId="urn:microsoft.com/office/officeart/2008/layout/VerticalCurvedList"/>
    <dgm:cxn modelId="{4C9FC485-0236-4707-8E95-3BE7A928E9C1}" type="presOf" srcId="{F4376236-7139-4564-8B52-F64E69B19B6F}" destId="{1D969A0B-6CE5-46CC-B971-AA6B25F53F3E}" srcOrd="0" destOrd="0" presId="urn:microsoft.com/office/officeart/2008/layout/VerticalCurvedList"/>
    <dgm:cxn modelId="{9C0D2EA0-CB2A-4507-A0D9-465B9F608283}" srcId="{554C7BDE-0653-4D9F-856D-E72C37F34B11}" destId="{90156A93-0B75-41D2-A45E-3AB8F2A9519A}" srcOrd="1" destOrd="0" parTransId="{0D469788-91C1-4AA2-971B-63E0AA578321}" sibTransId="{634F4BD8-0EF9-42DD-B9F8-9CCDA3FC5C11}"/>
    <dgm:cxn modelId="{B0B374B5-5EC3-424C-A3B1-952FDD2DD117}" type="presOf" srcId="{90156A93-0B75-41D2-A45E-3AB8F2A9519A}" destId="{B24AF81F-0BCD-4E41-BAAA-A4666D75498A}" srcOrd="0" destOrd="0" presId="urn:microsoft.com/office/officeart/2008/layout/VerticalCurvedList"/>
    <dgm:cxn modelId="{CC903BCD-98A8-49C5-B84C-CCBF692033C9}" type="presOf" srcId="{554C7BDE-0653-4D9F-856D-E72C37F34B11}" destId="{1E5FB255-AB42-4401-B2EB-6359E727422E}" srcOrd="0" destOrd="0" presId="urn:microsoft.com/office/officeart/2008/layout/VerticalCurvedList"/>
    <dgm:cxn modelId="{A57141D5-B9D7-4D58-B643-D0DB2E1E3EB7}" srcId="{554C7BDE-0653-4D9F-856D-E72C37F34B11}" destId="{B0723250-E595-46B9-A221-1BA9363BA9E6}" srcOrd="4" destOrd="0" parTransId="{AFBC377D-9820-4F7F-89C2-085889A637F7}" sibTransId="{913398F8-8EDD-4A43-9E7C-710C1D95A531}"/>
    <dgm:cxn modelId="{10219FEA-86CE-47B2-8625-EDB5D54DFB18}" type="presOf" srcId="{093B6CE5-405B-44E3-A3B9-E30A610576A6}" destId="{F17E0E1B-A9C8-4B81-9F2E-0138D1F2E5BC}" srcOrd="0" destOrd="0" presId="urn:microsoft.com/office/officeart/2008/layout/VerticalCurvedList"/>
    <dgm:cxn modelId="{2D71D1FF-E0FB-411E-B62D-E5C5B27350CD}" type="presOf" srcId="{B0723250-E595-46B9-A221-1BA9363BA9E6}" destId="{E4B320CD-F529-421E-B6C4-83619ED592A5}" srcOrd="0" destOrd="0" presId="urn:microsoft.com/office/officeart/2008/layout/VerticalCurvedList"/>
    <dgm:cxn modelId="{BEB5BD42-E503-45EC-A880-CD825C8464DC}" type="presParOf" srcId="{1E5FB255-AB42-4401-B2EB-6359E727422E}" destId="{625DB985-4144-4EC7-8922-40A78C3E1DE7}" srcOrd="0" destOrd="0" presId="urn:microsoft.com/office/officeart/2008/layout/VerticalCurvedList"/>
    <dgm:cxn modelId="{105FF365-9E0B-4E79-8639-0DCC0B6EEA6C}" type="presParOf" srcId="{625DB985-4144-4EC7-8922-40A78C3E1DE7}" destId="{32AC49F8-F900-4184-BC36-818DE902CEA9}" srcOrd="0" destOrd="0" presId="urn:microsoft.com/office/officeart/2008/layout/VerticalCurvedList"/>
    <dgm:cxn modelId="{156A2D50-684C-417F-8D99-7086FAD6AA99}" type="presParOf" srcId="{32AC49F8-F900-4184-BC36-818DE902CEA9}" destId="{771AAD78-EFEB-422F-AFBF-470AB7970409}" srcOrd="0" destOrd="0" presId="urn:microsoft.com/office/officeart/2008/layout/VerticalCurvedList"/>
    <dgm:cxn modelId="{B8C6B446-9439-4E87-8F91-48F4D8F90A49}" type="presParOf" srcId="{32AC49F8-F900-4184-BC36-818DE902CEA9}" destId="{9FE9177D-58BA-49BC-BC7A-D1B2C953D578}" srcOrd="1" destOrd="0" presId="urn:microsoft.com/office/officeart/2008/layout/VerticalCurvedList"/>
    <dgm:cxn modelId="{4249EAF4-73E8-435B-9393-90A5C660F172}" type="presParOf" srcId="{32AC49F8-F900-4184-BC36-818DE902CEA9}" destId="{CA2797EA-EA7C-4D1E-9A22-5B3CE1FA0611}" srcOrd="2" destOrd="0" presId="urn:microsoft.com/office/officeart/2008/layout/VerticalCurvedList"/>
    <dgm:cxn modelId="{4E7D26FE-3BCC-4CC5-A2C1-057D1C17DE01}" type="presParOf" srcId="{32AC49F8-F900-4184-BC36-818DE902CEA9}" destId="{88A6F0F1-CB39-47B3-8811-CD34243A4DC1}" srcOrd="3" destOrd="0" presId="urn:microsoft.com/office/officeart/2008/layout/VerticalCurvedList"/>
    <dgm:cxn modelId="{57943804-C347-44E7-BA63-F8BE706D0AE9}" type="presParOf" srcId="{625DB985-4144-4EC7-8922-40A78C3E1DE7}" destId="{1877BDC8-2319-4E28-943A-8BA8D94FA96A}" srcOrd="1" destOrd="0" presId="urn:microsoft.com/office/officeart/2008/layout/VerticalCurvedList"/>
    <dgm:cxn modelId="{04AC2BA9-A201-4791-B195-6720D00491E3}" type="presParOf" srcId="{625DB985-4144-4EC7-8922-40A78C3E1DE7}" destId="{9D9C5FA1-6F26-4C4D-8C3A-0432EBF34628}" srcOrd="2" destOrd="0" presId="urn:microsoft.com/office/officeart/2008/layout/VerticalCurvedList"/>
    <dgm:cxn modelId="{97B26385-D45C-43AB-9661-3F40C0042C42}" type="presParOf" srcId="{9D9C5FA1-6F26-4C4D-8C3A-0432EBF34628}" destId="{558C4388-1064-4F3C-942A-FB5857B157CD}" srcOrd="0" destOrd="0" presId="urn:microsoft.com/office/officeart/2008/layout/VerticalCurvedList"/>
    <dgm:cxn modelId="{5920D5A1-0F9C-4DCE-B1DC-0B0E99A79D6B}" type="presParOf" srcId="{625DB985-4144-4EC7-8922-40A78C3E1DE7}" destId="{B24AF81F-0BCD-4E41-BAAA-A4666D75498A}" srcOrd="3" destOrd="0" presId="urn:microsoft.com/office/officeart/2008/layout/VerticalCurvedList"/>
    <dgm:cxn modelId="{8C00D45C-F63E-478F-A11D-7A6E7D1F77E0}" type="presParOf" srcId="{625DB985-4144-4EC7-8922-40A78C3E1DE7}" destId="{BB800355-9D59-42B1-992D-A151E51CF50D}" srcOrd="4" destOrd="0" presId="urn:microsoft.com/office/officeart/2008/layout/VerticalCurvedList"/>
    <dgm:cxn modelId="{FF5145A2-2CF6-4E7F-B698-E90095FE9103}" type="presParOf" srcId="{BB800355-9D59-42B1-992D-A151E51CF50D}" destId="{2778517C-E4E9-4C60-81FE-7F97E06CDDE6}" srcOrd="0" destOrd="0" presId="urn:microsoft.com/office/officeart/2008/layout/VerticalCurvedList"/>
    <dgm:cxn modelId="{9402EB43-F8DE-4CCE-9A06-082B97E6A801}" type="presParOf" srcId="{625DB985-4144-4EC7-8922-40A78C3E1DE7}" destId="{F17E0E1B-A9C8-4B81-9F2E-0138D1F2E5BC}" srcOrd="5" destOrd="0" presId="urn:microsoft.com/office/officeart/2008/layout/VerticalCurvedList"/>
    <dgm:cxn modelId="{7FE6DC10-1612-435A-8E6A-1EC460CF7367}" type="presParOf" srcId="{625DB985-4144-4EC7-8922-40A78C3E1DE7}" destId="{1DF50F1C-96D2-4616-B88E-1F623B0A7EFC}" srcOrd="6" destOrd="0" presId="urn:microsoft.com/office/officeart/2008/layout/VerticalCurvedList"/>
    <dgm:cxn modelId="{2783AEF2-FBC2-48A1-9552-A30CB668CFFB}" type="presParOf" srcId="{1DF50F1C-96D2-4616-B88E-1F623B0A7EFC}" destId="{4C563A43-B33F-4B41-9DED-A4676908AD7D}" srcOrd="0" destOrd="0" presId="urn:microsoft.com/office/officeart/2008/layout/VerticalCurvedList"/>
    <dgm:cxn modelId="{C943E4D3-ACA2-405A-B2A8-8CBC2F5F56AF}" type="presParOf" srcId="{625DB985-4144-4EC7-8922-40A78C3E1DE7}" destId="{1D969A0B-6CE5-46CC-B971-AA6B25F53F3E}" srcOrd="7" destOrd="0" presId="urn:microsoft.com/office/officeart/2008/layout/VerticalCurvedList"/>
    <dgm:cxn modelId="{10AE81E6-F040-45E9-A7AF-A792DD0174BA}" type="presParOf" srcId="{625DB985-4144-4EC7-8922-40A78C3E1DE7}" destId="{901F889B-E80B-4F09-A9A3-5B373688468F}" srcOrd="8" destOrd="0" presId="urn:microsoft.com/office/officeart/2008/layout/VerticalCurvedList"/>
    <dgm:cxn modelId="{C0B7EFE4-19FD-4498-813F-D6B6EE0EEA14}" type="presParOf" srcId="{901F889B-E80B-4F09-A9A3-5B373688468F}" destId="{42BAC784-C7FD-4F60-8120-8CDD47B3DAAF}" srcOrd="0" destOrd="0" presId="urn:microsoft.com/office/officeart/2008/layout/VerticalCurvedList"/>
    <dgm:cxn modelId="{D3E7DF53-7E15-4068-88C4-8EF130B7831B}" type="presParOf" srcId="{625DB985-4144-4EC7-8922-40A78C3E1DE7}" destId="{E4B320CD-F529-421E-B6C4-83619ED592A5}" srcOrd="9" destOrd="0" presId="urn:microsoft.com/office/officeart/2008/layout/VerticalCurvedList"/>
    <dgm:cxn modelId="{7691D841-D6AB-4EA4-92C6-3BC69EA472A8}" type="presParOf" srcId="{625DB985-4144-4EC7-8922-40A78C3E1DE7}" destId="{2081D6F5-5385-4DA8-9454-FC41A68AFFAA}" srcOrd="10" destOrd="0" presId="urn:microsoft.com/office/officeart/2008/layout/VerticalCurvedList"/>
    <dgm:cxn modelId="{3AB1712F-BB5C-48A7-B3F7-441EDFA4B7B8}" type="presParOf" srcId="{2081D6F5-5385-4DA8-9454-FC41A68AFFAA}" destId="{FE453034-02D7-4C8E-AE4C-22C10E0A2D6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161A9F-63AC-4E1D-AA0E-7E51CBA50717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88041F8-C27F-4F40-BD69-FF9F7684BB8F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tx1"/>
              </a:solidFill>
            </a:rPr>
            <a:t>презентации</a:t>
          </a:r>
          <a:endParaRPr lang="ru-RU" sz="1200" dirty="0">
            <a:solidFill>
              <a:schemeClr val="tx1"/>
            </a:solidFill>
          </a:endParaRPr>
        </a:p>
      </dgm:t>
    </dgm:pt>
    <dgm:pt modelId="{78D7A0E9-4A55-42F5-BDE8-0455716BCBD7}" type="parTrans" cxnId="{1F3DEE41-F074-44C6-B4F7-FDCFD829EC2E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26F76D23-6313-409F-A59D-2ECBEA72F460}" type="sibTrans" cxnId="{1F3DEE41-F074-44C6-B4F7-FDCFD829EC2E}">
      <dgm:prSet custT="1"/>
      <dgm:spPr/>
      <dgm:t>
        <a:bodyPr/>
        <a:lstStyle/>
        <a:p>
          <a:r>
            <a:rPr lang="ru-RU" sz="3600" b="1" i="1" dirty="0">
              <a:solidFill>
                <a:schemeClr val="tx1"/>
              </a:solidFill>
            </a:rPr>
            <a:t>ЦОР:</a:t>
          </a:r>
          <a:endParaRPr lang="ru-RU" sz="3600" dirty="0">
            <a:solidFill>
              <a:schemeClr val="tx1"/>
            </a:solidFill>
          </a:endParaRPr>
        </a:p>
      </dgm:t>
    </dgm:pt>
    <dgm:pt modelId="{DBF9B5B7-34F5-4709-90D5-9B4463BE294E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анимации и иллюстрации</a:t>
          </a:r>
          <a:endParaRPr lang="ru-RU" sz="1200" dirty="0">
            <a:solidFill>
              <a:schemeClr val="tx1"/>
            </a:solidFill>
          </a:endParaRPr>
        </a:p>
      </dgm:t>
    </dgm:pt>
    <dgm:pt modelId="{F7A0A39C-D037-419B-95B4-2FE8EF6F686D}" type="parTrans" cxnId="{74149F30-ADB9-4A8E-A3D8-FBBA0D1E8677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222DAE05-B47C-4E0F-8376-FC1A959041D8}" type="sibTrans" cxnId="{74149F30-ADB9-4A8E-A3D8-FBBA0D1E8677}">
      <dgm:prSet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интерактивные тесты</a:t>
          </a:r>
          <a:endParaRPr lang="ru-RU" sz="1200" dirty="0">
            <a:solidFill>
              <a:schemeClr val="tx1"/>
            </a:solidFill>
          </a:endParaRPr>
        </a:p>
      </dgm:t>
    </dgm:pt>
    <dgm:pt modelId="{DDD5F5DB-D07C-449C-B499-D40C9448EBB1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интерактивные электронные таблицы</a:t>
          </a:r>
          <a:endParaRPr lang="ru-RU" sz="1200" dirty="0">
            <a:solidFill>
              <a:schemeClr val="tx1"/>
            </a:solidFill>
          </a:endParaRPr>
        </a:p>
      </dgm:t>
    </dgm:pt>
    <dgm:pt modelId="{D6F86834-E04B-410B-B350-D45081454048}" type="parTrans" cxnId="{8274037C-0D3D-4761-936F-B70F22D7B435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682E3A01-637B-44A5-A808-670AA611EF8E}" type="sibTrans" cxnId="{8274037C-0D3D-4761-936F-B70F22D7B435}">
      <dgm:prSet custT="1"/>
      <dgm:spPr/>
      <dgm:t>
        <a:bodyPr/>
        <a:lstStyle/>
        <a:p>
          <a:r>
            <a:rPr lang="ru-RU" sz="1400" b="1" dirty="0">
              <a:solidFill>
                <a:schemeClr val="tx1"/>
              </a:solidFill>
            </a:rPr>
            <a:t>электронные учебные пособия</a:t>
          </a:r>
          <a:endParaRPr lang="ru-RU" sz="1400" dirty="0">
            <a:solidFill>
              <a:schemeClr val="tx1"/>
            </a:solidFill>
          </a:endParaRPr>
        </a:p>
      </dgm:t>
    </dgm:pt>
    <dgm:pt modelId="{2344A14E-7FA8-449E-AA2B-6668C775901A}" type="pres">
      <dgm:prSet presAssocID="{1A161A9F-63AC-4E1D-AA0E-7E51CBA50717}" presName="Name0" presStyleCnt="0">
        <dgm:presLayoutVars>
          <dgm:chMax/>
          <dgm:chPref/>
          <dgm:dir/>
          <dgm:animLvl val="lvl"/>
        </dgm:presLayoutVars>
      </dgm:prSet>
      <dgm:spPr/>
    </dgm:pt>
    <dgm:pt modelId="{BA437F38-CD31-4EF1-8124-9265589009D3}" type="pres">
      <dgm:prSet presAssocID="{F88041F8-C27F-4F40-BD69-FF9F7684BB8F}" presName="composite" presStyleCnt="0"/>
      <dgm:spPr/>
    </dgm:pt>
    <dgm:pt modelId="{C94E7C12-B734-43B8-A90B-22CBE3E576A7}" type="pres">
      <dgm:prSet presAssocID="{F88041F8-C27F-4F40-BD69-FF9F7684BB8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045F6D47-8E87-44E4-9CB5-939EA0F9C092}" type="pres">
      <dgm:prSet presAssocID="{F88041F8-C27F-4F40-BD69-FF9F7684BB8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D73B1FE2-DFDC-47E8-8C3C-98EBDECDC2D4}" type="pres">
      <dgm:prSet presAssocID="{F88041F8-C27F-4F40-BD69-FF9F7684BB8F}" presName="BalanceSpacing" presStyleCnt="0"/>
      <dgm:spPr/>
    </dgm:pt>
    <dgm:pt modelId="{9FD6965C-963F-402E-AF2C-31BEBCDF9EE1}" type="pres">
      <dgm:prSet presAssocID="{F88041F8-C27F-4F40-BD69-FF9F7684BB8F}" presName="BalanceSpacing1" presStyleCnt="0"/>
      <dgm:spPr/>
    </dgm:pt>
    <dgm:pt modelId="{80BBFD09-8BE9-4259-A0E1-C7ACAE8CDEBC}" type="pres">
      <dgm:prSet presAssocID="{26F76D23-6313-409F-A59D-2ECBEA72F460}" presName="Accent1Text" presStyleLbl="node1" presStyleIdx="1" presStyleCnt="6"/>
      <dgm:spPr/>
    </dgm:pt>
    <dgm:pt modelId="{846FA1DC-D2D9-4B03-BD58-3265088316B3}" type="pres">
      <dgm:prSet presAssocID="{26F76D23-6313-409F-A59D-2ECBEA72F460}" presName="spaceBetweenRectangles" presStyleCnt="0"/>
      <dgm:spPr/>
    </dgm:pt>
    <dgm:pt modelId="{08BED12D-9199-4A6A-AA09-394F63B3D265}" type="pres">
      <dgm:prSet presAssocID="{DBF9B5B7-34F5-4709-90D5-9B4463BE294E}" presName="composite" presStyleCnt="0"/>
      <dgm:spPr/>
    </dgm:pt>
    <dgm:pt modelId="{81A1769F-29C0-4ADA-B567-5F708A509905}" type="pres">
      <dgm:prSet presAssocID="{DBF9B5B7-34F5-4709-90D5-9B4463BE294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2B13C6CE-10F7-4D2D-87DE-2AE1547C4C4F}" type="pres">
      <dgm:prSet presAssocID="{DBF9B5B7-34F5-4709-90D5-9B4463BE294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556C03F-7851-46F8-8485-2776F0BD295B}" type="pres">
      <dgm:prSet presAssocID="{DBF9B5B7-34F5-4709-90D5-9B4463BE294E}" presName="BalanceSpacing" presStyleCnt="0"/>
      <dgm:spPr/>
    </dgm:pt>
    <dgm:pt modelId="{1BE79B0B-FCF9-4E5A-9756-393160861BE6}" type="pres">
      <dgm:prSet presAssocID="{DBF9B5B7-34F5-4709-90D5-9B4463BE294E}" presName="BalanceSpacing1" presStyleCnt="0"/>
      <dgm:spPr/>
    </dgm:pt>
    <dgm:pt modelId="{0B74B6EE-AD97-4BAD-8E49-0B9E0E1CD06B}" type="pres">
      <dgm:prSet presAssocID="{222DAE05-B47C-4E0F-8376-FC1A959041D8}" presName="Accent1Text" presStyleLbl="node1" presStyleIdx="3" presStyleCnt="6"/>
      <dgm:spPr/>
    </dgm:pt>
    <dgm:pt modelId="{FC457CDD-4165-44ED-B68A-C9B9576BF64C}" type="pres">
      <dgm:prSet presAssocID="{222DAE05-B47C-4E0F-8376-FC1A959041D8}" presName="spaceBetweenRectangles" presStyleCnt="0"/>
      <dgm:spPr/>
    </dgm:pt>
    <dgm:pt modelId="{733A11D5-219E-49AF-A61A-F302AF334E75}" type="pres">
      <dgm:prSet presAssocID="{DDD5F5DB-D07C-449C-B499-D40C9448EBB1}" presName="composite" presStyleCnt="0"/>
      <dgm:spPr/>
    </dgm:pt>
    <dgm:pt modelId="{45579B51-FD14-4A2E-9860-A9760251BFD2}" type="pres">
      <dgm:prSet presAssocID="{DDD5F5DB-D07C-449C-B499-D40C9448EBB1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A41E727E-050E-4D15-8F83-6193CEDC6C7A}" type="pres">
      <dgm:prSet presAssocID="{DDD5F5DB-D07C-449C-B499-D40C9448EBB1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A14E7279-2E0B-482D-BB4C-15FB32C5E125}" type="pres">
      <dgm:prSet presAssocID="{DDD5F5DB-D07C-449C-B499-D40C9448EBB1}" presName="BalanceSpacing" presStyleCnt="0"/>
      <dgm:spPr/>
    </dgm:pt>
    <dgm:pt modelId="{CB26836C-0EC0-479A-B1E8-A23E2A20885E}" type="pres">
      <dgm:prSet presAssocID="{DDD5F5DB-D07C-449C-B499-D40C9448EBB1}" presName="BalanceSpacing1" presStyleCnt="0"/>
      <dgm:spPr/>
    </dgm:pt>
    <dgm:pt modelId="{75FC4190-7788-4348-99E7-4732F1B34444}" type="pres">
      <dgm:prSet presAssocID="{682E3A01-637B-44A5-A808-670AA611EF8E}" presName="Accent1Text" presStyleLbl="node1" presStyleIdx="5" presStyleCnt="6"/>
      <dgm:spPr/>
    </dgm:pt>
  </dgm:ptLst>
  <dgm:cxnLst>
    <dgm:cxn modelId="{74149F30-ADB9-4A8E-A3D8-FBBA0D1E8677}" srcId="{1A161A9F-63AC-4E1D-AA0E-7E51CBA50717}" destId="{DBF9B5B7-34F5-4709-90D5-9B4463BE294E}" srcOrd="1" destOrd="0" parTransId="{F7A0A39C-D037-419B-95B4-2FE8EF6F686D}" sibTransId="{222DAE05-B47C-4E0F-8376-FC1A959041D8}"/>
    <dgm:cxn modelId="{71C7BD3A-5D2D-40F3-B1C1-E94B98517E02}" type="presOf" srcId="{DDD5F5DB-D07C-449C-B499-D40C9448EBB1}" destId="{45579B51-FD14-4A2E-9860-A9760251BFD2}" srcOrd="0" destOrd="0" presId="urn:microsoft.com/office/officeart/2008/layout/AlternatingHexagons"/>
    <dgm:cxn modelId="{1F3DEE41-F074-44C6-B4F7-FDCFD829EC2E}" srcId="{1A161A9F-63AC-4E1D-AA0E-7E51CBA50717}" destId="{F88041F8-C27F-4F40-BD69-FF9F7684BB8F}" srcOrd="0" destOrd="0" parTransId="{78D7A0E9-4A55-42F5-BDE8-0455716BCBD7}" sibTransId="{26F76D23-6313-409F-A59D-2ECBEA72F460}"/>
    <dgm:cxn modelId="{A2D31071-DC3D-462D-86BA-961F4CA87FB5}" type="presOf" srcId="{222DAE05-B47C-4E0F-8376-FC1A959041D8}" destId="{0B74B6EE-AD97-4BAD-8E49-0B9E0E1CD06B}" srcOrd="0" destOrd="0" presId="urn:microsoft.com/office/officeart/2008/layout/AlternatingHexagons"/>
    <dgm:cxn modelId="{0B4A7758-DD18-4D6C-B78A-2E64F9070D95}" type="presOf" srcId="{26F76D23-6313-409F-A59D-2ECBEA72F460}" destId="{80BBFD09-8BE9-4259-A0E1-C7ACAE8CDEBC}" srcOrd="0" destOrd="0" presId="urn:microsoft.com/office/officeart/2008/layout/AlternatingHexagons"/>
    <dgm:cxn modelId="{8274037C-0D3D-4761-936F-B70F22D7B435}" srcId="{1A161A9F-63AC-4E1D-AA0E-7E51CBA50717}" destId="{DDD5F5DB-D07C-449C-B499-D40C9448EBB1}" srcOrd="2" destOrd="0" parTransId="{D6F86834-E04B-410B-B350-D45081454048}" sibTransId="{682E3A01-637B-44A5-A808-670AA611EF8E}"/>
    <dgm:cxn modelId="{EFB7A0D1-7459-4D6B-A699-B98A17515EFA}" type="presOf" srcId="{DBF9B5B7-34F5-4709-90D5-9B4463BE294E}" destId="{81A1769F-29C0-4ADA-B567-5F708A509905}" srcOrd="0" destOrd="0" presId="urn:microsoft.com/office/officeart/2008/layout/AlternatingHexagons"/>
    <dgm:cxn modelId="{DE2278D9-FB47-4709-8592-1B137DDC71EE}" type="presOf" srcId="{F88041F8-C27F-4F40-BD69-FF9F7684BB8F}" destId="{C94E7C12-B734-43B8-A90B-22CBE3E576A7}" srcOrd="0" destOrd="0" presId="urn:microsoft.com/office/officeart/2008/layout/AlternatingHexagons"/>
    <dgm:cxn modelId="{B2EE62E9-0C1D-4C8A-91CB-725225F46F57}" type="presOf" srcId="{1A161A9F-63AC-4E1D-AA0E-7E51CBA50717}" destId="{2344A14E-7FA8-449E-AA2B-6668C775901A}" srcOrd="0" destOrd="0" presId="urn:microsoft.com/office/officeart/2008/layout/AlternatingHexagons"/>
    <dgm:cxn modelId="{519935FC-1957-400A-ADDF-0EAE91D7F549}" type="presOf" srcId="{682E3A01-637B-44A5-A808-670AA611EF8E}" destId="{75FC4190-7788-4348-99E7-4732F1B34444}" srcOrd="0" destOrd="0" presId="urn:microsoft.com/office/officeart/2008/layout/AlternatingHexagons"/>
    <dgm:cxn modelId="{12311A07-D81F-4B43-9740-FC0E151D92CF}" type="presParOf" srcId="{2344A14E-7FA8-449E-AA2B-6668C775901A}" destId="{BA437F38-CD31-4EF1-8124-9265589009D3}" srcOrd="0" destOrd="0" presId="urn:microsoft.com/office/officeart/2008/layout/AlternatingHexagons"/>
    <dgm:cxn modelId="{DAA40C81-C177-4396-BE13-34EAEED165A5}" type="presParOf" srcId="{BA437F38-CD31-4EF1-8124-9265589009D3}" destId="{C94E7C12-B734-43B8-A90B-22CBE3E576A7}" srcOrd="0" destOrd="0" presId="urn:microsoft.com/office/officeart/2008/layout/AlternatingHexagons"/>
    <dgm:cxn modelId="{0B87C3ED-6E40-4111-BFC3-C52298967960}" type="presParOf" srcId="{BA437F38-CD31-4EF1-8124-9265589009D3}" destId="{045F6D47-8E87-44E4-9CB5-939EA0F9C092}" srcOrd="1" destOrd="0" presId="urn:microsoft.com/office/officeart/2008/layout/AlternatingHexagons"/>
    <dgm:cxn modelId="{90426A24-4960-4266-81FE-066CF5B86E17}" type="presParOf" srcId="{BA437F38-CD31-4EF1-8124-9265589009D3}" destId="{D73B1FE2-DFDC-47E8-8C3C-98EBDECDC2D4}" srcOrd="2" destOrd="0" presId="urn:microsoft.com/office/officeart/2008/layout/AlternatingHexagons"/>
    <dgm:cxn modelId="{09CB4348-DAA7-4651-9AC1-7ACAB3196A9D}" type="presParOf" srcId="{BA437F38-CD31-4EF1-8124-9265589009D3}" destId="{9FD6965C-963F-402E-AF2C-31BEBCDF9EE1}" srcOrd="3" destOrd="0" presId="urn:microsoft.com/office/officeart/2008/layout/AlternatingHexagons"/>
    <dgm:cxn modelId="{763ABAD8-54F2-45DB-9DBC-5D06180ED8D2}" type="presParOf" srcId="{BA437F38-CD31-4EF1-8124-9265589009D3}" destId="{80BBFD09-8BE9-4259-A0E1-C7ACAE8CDEBC}" srcOrd="4" destOrd="0" presId="urn:microsoft.com/office/officeart/2008/layout/AlternatingHexagons"/>
    <dgm:cxn modelId="{F892BB7B-16F9-45C5-8E29-78969A5B8482}" type="presParOf" srcId="{2344A14E-7FA8-449E-AA2B-6668C775901A}" destId="{846FA1DC-D2D9-4B03-BD58-3265088316B3}" srcOrd="1" destOrd="0" presId="urn:microsoft.com/office/officeart/2008/layout/AlternatingHexagons"/>
    <dgm:cxn modelId="{EFC65B31-8CDA-47F4-B1AD-B96473BC9A2E}" type="presParOf" srcId="{2344A14E-7FA8-449E-AA2B-6668C775901A}" destId="{08BED12D-9199-4A6A-AA09-394F63B3D265}" srcOrd="2" destOrd="0" presId="urn:microsoft.com/office/officeart/2008/layout/AlternatingHexagons"/>
    <dgm:cxn modelId="{28BC409F-9741-478A-9994-3BE2A5C5C902}" type="presParOf" srcId="{08BED12D-9199-4A6A-AA09-394F63B3D265}" destId="{81A1769F-29C0-4ADA-B567-5F708A509905}" srcOrd="0" destOrd="0" presId="urn:microsoft.com/office/officeart/2008/layout/AlternatingHexagons"/>
    <dgm:cxn modelId="{C81A92DD-253C-4CCC-9AF2-9FE87EF0660D}" type="presParOf" srcId="{08BED12D-9199-4A6A-AA09-394F63B3D265}" destId="{2B13C6CE-10F7-4D2D-87DE-2AE1547C4C4F}" srcOrd="1" destOrd="0" presId="urn:microsoft.com/office/officeart/2008/layout/AlternatingHexagons"/>
    <dgm:cxn modelId="{5BD5439F-1427-4AA6-8DDC-35AEA9C8510B}" type="presParOf" srcId="{08BED12D-9199-4A6A-AA09-394F63B3D265}" destId="{3556C03F-7851-46F8-8485-2776F0BD295B}" srcOrd="2" destOrd="0" presId="urn:microsoft.com/office/officeart/2008/layout/AlternatingHexagons"/>
    <dgm:cxn modelId="{31A8D1CD-A7B6-4FB0-AD62-AA0593D8CB62}" type="presParOf" srcId="{08BED12D-9199-4A6A-AA09-394F63B3D265}" destId="{1BE79B0B-FCF9-4E5A-9756-393160861BE6}" srcOrd="3" destOrd="0" presId="urn:microsoft.com/office/officeart/2008/layout/AlternatingHexagons"/>
    <dgm:cxn modelId="{A1A9FA39-7565-4DEA-AC8C-2616B32FEB48}" type="presParOf" srcId="{08BED12D-9199-4A6A-AA09-394F63B3D265}" destId="{0B74B6EE-AD97-4BAD-8E49-0B9E0E1CD06B}" srcOrd="4" destOrd="0" presId="urn:microsoft.com/office/officeart/2008/layout/AlternatingHexagons"/>
    <dgm:cxn modelId="{F6003038-F344-4A2C-B1A6-BC130AE5C0B8}" type="presParOf" srcId="{2344A14E-7FA8-449E-AA2B-6668C775901A}" destId="{FC457CDD-4165-44ED-B68A-C9B9576BF64C}" srcOrd="3" destOrd="0" presId="urn:microsoft.com/office/officeart/2008/layout/AlternatingHexagons"/>
    <dgm:cxn modelId="{535AEB6C-4CE3-450F-801D-4F2392D9C307}" type="presParOf" srcId="{2344A14E-7FA8-449E-AA2B-6668C775901A}" destId="{733A11D5-219E-49AF-A61A-F302AF334E75}" srcOrd="4" destOrd="0" presId="urn:microsoft.com/office/officeart/2008/layout/AlternatingHexagons"/>
    <dgm:cxn modelId="{B70783D4-B9B7-48E9-B159-32DD46F675D6}" type="presParOf" srcId="{733A11D5-219E-49AF-A61A-F302AF334E75}" destId="{45579B51-FD14-4A2E-9860-A9760251BFD2}" srcOrd="0" destOrd="0" presId="urn:microsoft.com/office/officeart/2008/layout/AlternatingHexagons"/>
    <dgm:cxn modelId="{0517681E-CB22-4898-AC55-31A575157B03}" type="presParOf" srcId="{733A11D5-219E-49AF-A61A-F302AF334E75}" destId="{A41E727E-050E-4D15-8F83-6193CEDC6C7A}" srcOrd="1" destOrd="0" presId="urn:microsoft.com/office/officeart/2008/layout/AlternatingHexagons"/>
    <dgm:cxn modelId="{E9EE0081-5207-4CE4-B0E0-FFBB18B8F8F0}" type="presParOf" srcId="{733A11D5-219E-49AF-A61A-F302AF334E75}" destId="{A14E7279-2E0B-482D-BB4C-15FB32C5E125}" srcOrd="2" destOrd="0" presId="urn:microsoft.com/office/officeart/2008/layout/AlternatingHexagons"/>
    <dgm:cxn modelId="{9EF10DE3-701B-498F-96B7-783C2663A3DB}" type="presParOf" srcId="{733A11D5-219E-49AF-A61A-F302AF334E75}" destId="{CB26836C-0EC0-479A-B1E8-A23E2A20885E}" srcOrd="3" destOrd="0" presId="urn:microsoft.com/office/officeart/2008/layout/AlternatingHexagons"/>
    <dgm:cxn modelId="{B8CBC345-F3DA-4B2F-9A25-EF430BB0F969}" type="presParOf" srcId="{733A11D5-219E-49AF-A61A-F302AF334E75}" destId="{75FC4190-7788-4348-99E7-4732F1B3444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30A350-C65B-401A-92BA-FEE86E6E825C}">
      <dsp:nvSpPr>
        <dsp:cNvPr id="0" name=""/>
        <dsp:cNvSpPr/>
      </dsp:nvSpPr>
      <dsp:spPr>
        <a:xfrm rot="5400000">
          <a:off x="-236795" y="238852"/>
          <a:ext cx="1578634" cy="11050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/>
        </a:p>
      </dsp:txBody>
      <dsp:txXfrm rot="-5400000">
        <a:off x="0" y="554579"/>
        <a:ext cx="1105044" cy="473590"/>
      </dsp:txXfrm>
    </dsp:sp>
    <dsp:sp modelId="{2B8D192E-F614-488D-8B8C-CCAB6D45E65F}">
      <dsp:nvSpPr>
        <dsp:cNvPr id="0" name=""/>
        <dsp:cNvSpPr/>
      </dsp:nvSpPr>
      <dsp:spPr>
        <a:xfrm rot="5400000">
          <a:off x="3982815" y="-2875713"/>
          <a:ext cx="1026112" cy="67816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/>
            <a:t>визуальная информация </a:t>
          </a:r>
        </a:p>
      </dsp:txBody>
      <dsp:txXfrm rot="-5400000">
        <a:off x="1105044" y="52149"/>
        <a:ext cx="6731564" cy="925930"/>
      </dsp:txXfrm>
    </dsp:sp>
    <dsp:sp modelId="{54BA0533-8EFA-44A3-A9E8-162BBC3B5A56}">
      <dsp:nvSpPr>
        <dsp:cNvPr id="0" name=""/>
        <dsp:cNvSpPr/>
      </dsp:nvSpPr>
      <dsp:spPr>
        <a:xfrm rot="5400000">
          <a:off x="-236795" y="1623146"/>
          <a:ext cx="1578634" cy="11050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/>
        </a:p>
      </dsp:txBody>
      <dsp:txXfrm rot="-5400000">
        <a:off x="0" y="1938873"/>
        <a:ext cx="1105044" cy="473590"/>
      </dsp:txXfrm>
    </dsp:sp>
    <dsp:sp modelId="{A3A95194-E722-4E8E-A9A7-A407686BE26B}">
      <dsp:nvSpPr>
        <dsp:cNvPr id="0" name=""/>
        <dsp:cNvSpPr/>
      </dsp:nvSpPr>
      <dsp:spPr>
        <a:xfrm rot="5400000">
          <a:off x="3982815" y="-1491419"/>
          <a:ext cx="1026112" cy="67816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/>
            <a:t>интерактивный демонстрационный материал </a:t>
          </a:r>
        </a:p>
      </dsp:txBody>
      <dsp:txXfrm rot="-5400000">
        <a:off x="1105044" y="1436443"/>
        <a:ext cx="6731564" cy="925930"/>
      </dsp:txXfrm>
    </dsp:sp>
    <dsp:sp modelId="{5762CC7E-8124-47C0-AFDC-4AD8A1D4EE27}">
      <dsp:nvSpPr>
        <dsp:cNvPr id="0" name=""/>
        <dsp:cNvSpPr/>
      </dsp:nvSpPr>
      <dsp:spPr>
        <a:xfrm rot="5400000">
          <a:off x="-236795" y="3007440"/>
          <a:ext cx="1578634" cy="11050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/>
        </a:p>
      </dsp:txBody>
      <dsp:txXfrm rot="-5400000">
        <a:off x="0" y="3323167"/>
        <a:ext cx="1105044" cy="473590"/>
      </dsp:txXfrm>
    </dsp:sp>
    <dsp:sp modelId="{A48EDF8C-CE3B-4A54-A1C6-EDEF3BAE4376}">
      <dsp:nvSpPr>
        <dsp:cNvPr id="0" name=""/>
        <dsp:cNvSpPr/>
      </dsp:nvSpPr>
      <dsp:spPr>
        <a:xfrm rot="5400000">
          <a:off x="3982815" y="-107126"/>
          <a:ext cx="1026112" cy="67816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900" kern="1200"/>
        </a:p>
      </dsp:txBody>
      <dsp:txXfrm rot="-5400000">
        <a:off x="1105044" y="2820736"/>
        <a:ext cx="6731564" cy="925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E9177D-58BA-49BC-BC7A-D1B2C953D578}">
      <dsp:nvSpPr>
        <dsp:cNvPr id="0" name=""/>
        <dsp:cNvSpPr/>
      </dsp:nvSpPr>
      <dsp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77BDC8-2319-4E28-943A-8BA8D94FA96A}">
      <dsp:nvSpPr>
        <dsp:cNvPr id="0" name=""/>
        <dsp:cNvSpPr/>
      </dsp:nvSpPr>
      <dsp:spPr>
        <a:xfrm>
          <a:off x="411090" y="271871"/>
          <a:ext cx="7690852" cy="54409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>
              <a:solidFill>
                <a:schemeClr val="tx1"/>
              </a:solidFill>
            </a:rPr>
            <a:t>визуальная информация </a:t>
          </a:r>
        </a:p>
      </dsp:txBody>
      <dsp:txXfrm>
        <a:off x="411090" y="271871"/>
        <a:ext cx="7690852" cy="544091"/>
      </dsp:txXfrm>
    </dsp:sp>
    <dsp:sp modelId="{558C4388-1064-4F3C-942A-FB5857B157CD}">
      <dsp:nvSpPr>
        <dsp:cNvPr id="0" name=""/>
        <dsp:cNvSpPr/>
      </dsp:nvSpPr>
      <dsp:spPr>
        <a:xfrm>
          <a:off x="71032" y="203860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AF81F-0BCD-4E41-BAAA-A4666D75498A}">
      <dsp:nvSpPr>
        <dsp:cNvPr id="0" name=""/>
        <dsp:cNvSpPr/>
      </dsp:nvSpPr>
      <dsp:spPr>
        <a:xfrm>
          <a:off x="800969" y="1087747"/>
          <a:ext cx="7300972" cy="544091"/>
        </a:xfrm>
        <a:prstGeom prst="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>
              <a:solidFill>
                <a:schemeClr val="tx1"/>
              </a:solidFill>
            </a:rPr>
            <a:t>интерактивный демонстрационный материал </a:t>
          </a:r>
        </a:p>
      </dsp:txBody>
      <dsp:txXfrm>
        <a:off x="800969" y="1087747"/>
        <a:ext cx="7300972" cy="544091"/>
      </dsp:txXfrm>
    </dsp:sp>
    <dsp:sp modelId="{2778517C-E4E9-4C60-81FE-7F97E06CDDE6}">
      <dsp:nvSpPr>
        <dsp:cNvPr id="0" name=""/>
        <dsp:cNvSpPr/>
      </dsp:nvSpPr>
      <dsp:spPr>
        <a:xfrm>
          <a:off x="460912" y="1019736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7E0E1B-A9C8-4B81-9F2E-0138D1F2E5BC}">
      <dsp:nvSpPr>
        <dsp:cNvPr id="0" name=""/>
        <dsp:cNvSpPr/>
      </dsp:nvSpPr>
      <dsp:spPr>
        <a:xfrm>
          <a:off x="920631" y="1903623"/>
          <a:ext cx="7181310" cy="544091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>
              <a:solidFill>
                <a:schemeClr val="tx1"/>
              </a:solidFill>
            </a:rPr>
            <a:t>программы-тренажеры </a:t>
          </a:r>
        </a:p>
      </dsp:txBody>
      <dsp:txXfrm>
        <a:off x="920631" y="1903623"/>
        <a:ext cx="7181310" cy="544091"/>
      </dsp:txXfrm>
    </dsp:sp>
    <dsp:sp modelId="{4C563A43-B33F-4B41-9DED-A4676908AD7D}">
      <dsp:nvSpPr>
        <dsp:cNvPr id="0" name=""/>
        <dsp:cNvSpPr/>
      </dsp:nvSpPr>
      <dsp:spPr>
        <a:xfrm>
          <a:off x="580574" y="1835611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69A0B-6CE5-46CC-B971-AA6B25F53F3E}">
      <dsp:nvSpPr>
        <dsp:cNvPr id="0" name=""/>
        <dsp:cNvSpPr/>
      </dsp:nvSpPr>
      <dsp:spPr>
        <a:xfrm>
          <a:off x="800969" y="2719499"/>
          <a:ext cx="7300972" cy="544091"/>
        </a:xfrm>
        <a:prstGeom prst="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>
              <a:solidFill>
                <a:schemeClr val="tx1"/>
              </a:solidFill>
            </a:rPr>
            <a:t>контроль над умениями, навыками учащихся</a:t>
          </a:r>
        </a:p>
      </dsp:txBody>
      <dsp:txXfrm>
        <a:off x="800969" y="2719499"/>
        <a:ext cx="7300972" cy="544091"/>
      </dsp:txXfrm>
    </dsp:sp>
    <dsp:sp modelId="{42BAC784-C7FD-4F60-8120-8CDD47B3DAAF}">
      <dsp:nvSpPr>
        <dsp:cNvPr id="0" name=""/>
        <dsp:cNvSpPr/>
      </dsp:nvSpPr>
      <dsp:spPr>
        <a:xfrm>
          <a:off x="460912" y="2651487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B320CD-F529-421E-B6C4-83619ED592A5}">
      <dsp:nvSpPr>
        <dsp:cNvPr id="0" name=""/>
        <dsp:cNvSpPr/>
      </dsp:nvSpPr>
      <dsp:spPr>
        <a:xfrm>
          <a:off x="411090" y="3535375"/>
          <a:ext cx="7690852" cy="544091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>
              <a:solidFill>
                <a:schemeClr val="tx1"/>
              </a:solidFill>
            </a:rPr>
            <a:t>самостоятельная поисковая, творческая работа учащихся</a:t>
          </a:r>
        </a:p>
      </dsp:txBody>
      <dsp:txXfrm>
        <a:off x="411090" y="3535375"/>
        <a:ext cx="7690852" cy="544091"/>
      </dsp:txXfrm>
    </dsp:sp>
    <dsp:sp modelId="{FE453034-02D7-4C8E-AE4C-22C10E0A2D62}">
      <dsp:nvSpPr>
        <dsp:cNvPr id="0" name=""/>
        <dsp:cNvSpPr/>
      </dsp:nvSpPr>
      <dsp:spPr>
        <a:xfrm>
          <a:off x="71032" y="3467363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E7C12-B734-43B8-A90B-22CBE3E576A7}">
      <dsp:nvSpPr>
        <dsp:cNvPr id="0" name=""/>
        <dsp:cNvSpPr/>
      </dsp:nvSpPr>
      <dsp:spPr>
        <a:xfrm rot="5400000">
          <a:off x="3735664" y="121434"/>
          <a:ext cx="1864301" cy="162194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</a:rPr>
            <a:t>презентации</a:t>
          </a:r>
          <a:endParaRPr lang="ru-RU" sz="1200" kern="1200" dirty="0">
            <a:solidFill>
              <a:schemeClr val="tx1"/>
            </a:solidFill>
          </a:endParaRPr>
        </a:p>
      </dsp:txBody>
      <dsp:txXfrm rot="-5400000">
        <a:off x="4109596" y="290775"/>
        <a:ext cx="1116436" cy="1283261"/>
      </dsp:txXfrm>
    </dsp:sp>
    <dsp:sp modelId="{045F6D47-8E87-44E4-9CB5-939EA0F9C092}">
      <dsp:nvSpPr>
        <dsp:cNvPr id="0" name=""/>
        <dsp:cNvSpPr/>
      </dsp:nvSpPr>
      <dsp:spPr>
        <a:xfrm>
          <a:off x="5528004" y="373115"/>
          <a:ext cx="2080560" cy="1118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BBFD09-8BE9-4259-A0E1-C7ACAE8CDEBC}">
      <dsp:nvSpPr>
        <dsp:cNvPr id="0" name=""/>
        <dsp:cNvSpPr/>
      </dsp:nvSpPr>
      <dsp:spPr>
        <a:xfrm rot="5400000">
          <a:off x="1983967" y="121434"/>
          <a:ext cx="1864301" cy="1621942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i="1" kern="1200" dirty="0">
              <a:solidFill>
                <a:schemeClr val="tx1"/>
              </a:solidFill>
            </a:rPr>
            <a:t>ЦОР:</a:t>
          </a:r>
          <a:endParaRPr lang="ru-RU" sz="3600" kern="1200" dirty="0">
            <a:solidFill>
              <a:schemeClr val="tx1"/>
            </a:solidFill>
          </a:endParaRPr>
        </a:p>
      </dsp:txBody>
      <dsp:txXfrm rot="-5400000">
        <a:off x="2357899" y="290775"/>
        <a:ext cx="1116436" cy="1283261"/>
      </dsp:txXfrm>
    </dsp:sp>
    <dsp:sp modelId="{81A1769F-29C0-4ADA-B567-5F708A509905}">
      <dsp:nvSpPr>
        <dsp:cNvPr id="0" name=""/>
        <dsp:cNvSpPr/>
      </dsp:nvSpPr>
      <dsp:spPr>
        <a:xfrm rot="5400000">
          <a:off x="2856460" y="1703853"/>
          <a:ext cx="1864301" cy="1621942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</a:rPr>
            <a:t>анимации и иллюстрации</a:t>
          </a:r>
          <a:endParaRPr lang="ru-RU" sz="1200" kern="1200" dirty="0">
            <a:solidFill>
              <a:schemeClr val="tx1"/>
            </a:solidFill>
          </a:endParaRPr>
        </a:p>
      </dsp:txBody>
      <dsp:txXfrm rot="-5400000">
        <a:off x="3230392" y="1873194"/>
        <a:ext cx="1116436" cy="1283261"/>
      </dsp:txXfrm>
    </dsp:sp>
    <dsp:sp modelId="{2B13C6CE-10F7-4D2D-87DE-2AE1547C4C4F}">
      <dsp:nvSpPr>
        <dsp:cNvPr id="0" name=""/>
        <dsp:cNvSpPr/>
      </dsp:nvSpPr>
      <dsp:spPr>
        <a:xfrm>
          <a:off x="897079" y="1955534"/>
          <a:ext cx="2013445" cy="1118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74B6EE-AD97-4BAD-8E49-0B9E0E1CD06B}">
      <dsp:nvSpPr>
        <dsp:cNvPr id="0" name=""/>
        <dsp:cNvSpPr/>
      </dsp:nvSpPr>
      <dsp:spPr>
        <a:xfrm rot="5400000">
          <a:off x="4608157" y="1703853"/>
          <a:ext cx="1864301" cy="162194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</a:rPr>
            <a:t>интерактивные тесты</a:t>
          </a:r>
          <a:endParaRPr lang="ru-RU" sz="1200" kern="1200" dirty="0">
            <a:solidFill>
              <a:schemeClr val="tx1"/>
            </a:solidFill>
          </a:endParaRPr>
        </a:p>
      </dsp:txBody>
      <dsp:txXfrm rot="-5400000">
        <a:off x="4982089" y="1873194"/>
        <a:ext cx="1116436" cy="1283261"/>
      </dsp:txXfrm>
    </dsp:sp>
    <dsp:sp modelId="{45579B51-FD14-4A2E-9860-A9760251BFD2}">
      <dsp:nvSpPr>
        <dsp:cNvPr id="0" name=""/>
        <dsp:cNvSpPr/>
      </dsp:nvSpPr>
      <dsp:spPr>
        <a:xfrm rot="5400000">
          <a:off x="3735664" y="3286272"/>
          <a:ext cx="1864301" cy="1621942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</a:rPr>
            <a:t>интерактивные электронные таблицы</a:t>
          </a:r>
          <a:endParaRPr lang="ru-RU" sz="1200" kern="1200" dirty="0">
            <a:solidFill>
              <a:schemeClr val="tx1"/>
            </a:solidFill>
          </a:endParaRPr>
        </a:p>
      </dsp:txBody>
      <dsp:txXfrm rot="-5400000">
        <a:off x="4109596" y="3455613"/>
        <a:ext cx="1116436" cy="1283261"/>
      </dsp:txXfrm>
    </dsp:sp>
    <dsp:sp modelId="{A41E727E-050E-4D15-8F83-6193CEDC6C7A}">
      <dsp:nvSpPr>
        <dsp:cNvPr id="0" name=""/>
        <dsp:cNvSpPr/>
      </dsp:nvSpPr>
      <dsp:spPr>
        <a:xfrm>
          <a:off x="5528004" y="3537953"/>
          <a:ext cx="2080560" cy="1118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FC4190-7788-4348-99E7-4732F1B34444}">
      <dsp:nvSpPr>
        <dsp:cNvPr id="0" name=""/>
        <dsp:cNvSpPr/>
      </dsp:nvSpPr>
      <dsp:spPr>
        <a:xfrm rot="5400000">
          <a:off x="1983967" y="3286272"/>
          <a:ext cx="1864301" cy="162194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</a:rPr>
            <a:t>электронные учебные пособия</a:t>
          </a:r>
          <a:endParaRPr lang="ru-RU" sz="1400" kern="1200" dirty="0">
            <a:solidFill>
              <a:schemeClr val="tx1"/>
            </a:solidFill>
          </a:endParaRPr>
        </a:p>
      </dsp:txBody>
      <dsp:txXfrm rot="-5400000">
        <a:off x="2357899" y="3455613"/>
        <a:ext cx="1116436" cy="1283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8A02F-0CB7-4D18-AB3A-D74B58D16B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556CC5-A022-405B-AFB4-521819EBE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5E0192-D417-423B-861A-D24DB9FFA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DFE8D1-3B7D-4238-AFB6-63D8C92E0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A53D76-605C-40EE-B8C9-448F8C027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82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86FBAA-901C-4FF5-A477-B499EC302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19BADA-033C-4BCE-8E7B-5259FC7B57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0663D6-3E63-40DB-9665-0B4906FE6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B83A47-BAAF-454C-A47A-728FB27B1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DBF792-9139-4581-AC9A-7E3841DC0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936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A5D099D-02DE-48BC-B404-F196EF4F8B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801D3F-B093-4A65-86A4-0EA08AA08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1C2BF0-6289-43EC-8B41-38888ECFC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843BA1-8CBD-44EC-BB84-D477ED1DD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F2B8D8-46EC-404C-8552-CCF2205D2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60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CC4E91-E294-48FB-8053-A8ABD3FD9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52910D-3998-435D-B431-BA539503E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555A43-1673-4F6D-BE8A-A650947FB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E99B6B-C6A7-4090-829F-20999F09C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4770A4-6B50-45E5-9491-ED48E046B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16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8CF9F-5583-4BF0-BD64-6847CFEFA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5AF2D4-4B27-43D9-A073-8B3BFCF49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E89B8B-72D2-4B61-AA8C-D8E3A63F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546BE8-3353-43DA-9059-86B344174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5902A8-131B-4D9F-8AB7-54AE0A3E0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25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7B2DA9-4368-47A3-AE92-3F3291E6A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BDEDCF-3374-4985-B9CC-7A3BED7BC0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8E24D82-2864-46AA-955B-2C38815D9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342ED9-2F9A-4D28-873C-F6E59F5CB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752E01-BFBD-4833-84D0-AB8628A3F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831B89-EEC5-445F-B9BE-7D743F562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770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6073E-8DDD-42C6-ABD2-A7F70E32C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9981B8-B359-45E6-A9D7-FBAE7F84A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A613CC4-B1B0-4ABA-B18D-30F556419B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FC6CA8B-8B30-4722-B1B3-8AC8A6BC7B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7B19D53-AF89-4659-BD60-9D903DA2B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DDD7B69-1DAC-4172-928C-956691616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BE8EB8-6DA8-4E7E-B1A7-59DD739C7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085CE0-1820-48D4-B406-7FF338863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178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832A38-CACE-4172-BAB1-38723FFC5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F61886E-6C02-48FE-AD8F-D55D967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FE91CCA-D420-43C6-9473-A058B6F55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0C37F91-1CA1-4216-9104-ECD60E0C5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46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69A5A67-9F69-48A2-9866-23A10871B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051400-D01B-4776-880C-3E1424391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210A11-66CB-4343-AB8A-081F009A9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62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CC79B2-F112-434F-A9CD-57C2B9281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32F21A-5C40-46B5-AA67-91076D9A2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61951F3-9FA6-4E9D-8C75-4EAE845E25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6118C3-8722-4491-A66E-C4A28D00C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23B7B93-C0AF-43B5-AA45-222E950B7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91A33A-08D1-411E-A239-670C79697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73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805C43-02F8-476D-AF81-FCB323717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DBF26E7-3192-45B1-9F4B-A57138107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56AC1EA-CA04-483E-B96C-E991FDDBA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7F3E745-09E4-4FE4-9053-EF801CEAE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466061-2EF7-4688-979C-1F13F870F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E551C7-F153-479F-96C8-13D4AFE0C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618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3B2D72-7572-4F47-A868-E4E93E1B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373BBE-B38B-493D-85AB-7C322619B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8C4FEE-45A2-4ECF-B558-6C4145976E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06DEB-0223-4366-BC76-E60EFECF814E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8D786E-2CCD-4B3B-8257-B9231FFF8B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D600DD-A80D-4221-98AE-4FDAED875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10999-1D9F-4BE1-B6F2-E83064D6B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53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lassroom.google.com/u/0/w/NDY4NTk3MjEwNDA4/t/all" TargetMode="External"/><Relationship Id="rId7" Type="http://schemas.openxmlformats.org/officeDocument/2006/relationships/hyperlink" Target="https://classroom.google.com/u/0/w/NDY4NTk3MjEwNDA4/tc/NDc1MjcwODUxMjk2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lassroom.google.com/u/0/c/NDc1MjQxODI4NzM2/m/MjI4MDkxOTQ2MTY1/details" TargetMode="External"/><Relationship Id="rId5" Type="http://schemas.openxmlformats.org/officeDocument/2006/relationships/hyperlink" Target="https://classroom.google.com/u/0/w/NDc1MjQxODI4NzM2/t/all" TargetMode="External"/><Relationship Id="rId4" Type="http://schemas.openxmlformats.org/officeDocument/2006/relationships/hyperlink" Target="https://docs.google.com/presentation/d/1TXEcRq9aYLpHIRGGxmLDneGiabLf65DOrt6cDVs3EIY/edit#slide=id.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vio.uchim.info/Vio_94/cd_site/articles/art_2_7.htm" TargetMode="External"/><Relationship Id="rId3" Type="http://schemas.openxmlformats.org/officeDocument/2006/relationships/hyperlink" Target="https://infourok.ru/ispolzovanie-eor-na-urokah-russkogo-yazika-i-literaturi-1542628.html" TargetMode="External"/><Relationship Id="rId7" Type="http://schemas.openxmlformats.org/officeDocument/2006/relationships/hyperlink" Target="http://vio.uchim.info/Vio_134/cd_site/articles/art_3_3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gital-edu.info/vyp/4/?ELEMENT_ID=1644" TargetMode="External"/><Relationship Id="rId5" Type="http://schemas.openxmlformats.org/officeDocument/2006/relationships/hyperlink" Target="http://&#1086;&#1090;&#1082;&#1088;&#1099;&#1090;&#1099;&#1081;&#1091;&#1088;&#1086;&#1082;.&#1088;&#1092;/%D1%81%D1%82%D0%B0%D1%82%D1%8C%D0%B8/655657/" TargetMode="External"/><Relationship Id="rId4" Type="http://schemas.openxmlformats.org/officeDocument/2006/relationships/hyperlink" Target="https://&#1086;&#1090;&#1082;&#1088;&#1099;&#1090;&#1099;&#1081;&#1091;&#1088;&#1086;&#1082;.&#1088;&#1092;/%D1%81%D1%82%D0%B0%D1%82%D1%8C%D0%B8/646665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om.edu.ru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indow.edu.ru/" TargetMode="External"/><Relationship Id="rId4" Type="http://schemas.openxmlformats.org/officeDocument/2006/relationships/hyperlink" Target="http://school-collection.edu.ru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.prosv.ru/" TargetMode="External"/><Relationship Id="rId7" Type="http://schemas.openxmlformats.org/officeDocument/2006/relationships/hyperlink" Target="http://uchebnik-tetrad.com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ducation.yandex.ru/" TargetMode="External"/><Relationship Id="rId5" Type="http://schemas.openxmlformats.org/officeDocument/2006/relationships/hyperlink" Target="https://1&#1089;&#1077;&#1085;&#1090;&#1103;&#1073;&#1088;&#1103;.&#1088;&#1092;/" TargetMode="External"/><Relationship Id="rId4" Type="http://schemas.openxmlformats.org/officeDocument/2006/relationships/hyperlink" Target="https://rosuchebnik.ru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lex.ru/" TargetMode="External"/><Relationship Id="rId13" Type="http://schemas.openxmlformats.org/officeDocument/2006/relationships/hyperlink" Target="http://www.gramma.ru/" TargetMode="External"/><Relationship Id="rId3" Type="http://schemas.openxmlformats.org/officeDocument/2006/relationships/hyperlink" Target="https://www.naukatv.ru/" TargetMode="External"/><Relationship Id="rId7" Type="http://schemas.openxmlformats.org/officeDocument/2006/relationships/hyperlink" Target="http://www.biblioclub.ru/audio_books.php" TargetMode="External"/><Relationship Id="rId12" Type="http://schemas.openxmlformats.org/officeDocument/2006/relationships/hyperlink" Target="http://www.megabook.ru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hpl.ru/" TargetMode="External"/><Relationship Id="rId11" Type="http://schemas.openxmlformats.org/officeDocument/2006/relationships/hyperlink" Target="http://www.rubricon.com/" TargetMode="External"/><Relationship Id="rId5" Type="http://schemas.openxmlformats.org/officeDocument/2006/relationships/hyperlink" Target="http://univertv.ru/" TargetMode="External"/><Relationship Id="rId15" Type="http://schemas.openxmlformats.org/officeDocument/2006/relationships/hyperlink" Target="http://www.gramota.ru/" TargetMode="External"/><Relationship Id="rId10" Type="http://schemas.openxmlformats.org/officeDocument/2006/relationships/hyperlink" Target="http://bibliogid.ru/" TargetMode="External"/><Relationship Id="rId4" Type="http://schemas.openxmlformats.org/officeDocument/2006/relationships/hyperlink" Target="https://www.wdl.org/ru/" TargetMode="External"/><Relationship Id="rId9" Type="http://schemas.openxmlformats.org/officeDocument/2006/relationships/hyperlink" Target="http://www.slovari.ru/" TargetMode="External"/><Relationship Id="rId14" Type="http://schemas.openxmlformats.org/officeDocument/2006/relationships/hyperlink" Target="https://www.sites.google.com/site/slovooslove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ege.sdamgia.ru/" TargetMode="External"/><Relationship Id="rId13" Type="http://schemas.openxmlformats.org/officeDocument/2006/relationships/hyperlink" Target="https://videouroki.net/" TargetMode="External"/><Relationship Id="rId3" Type="http://schemas.openxmlformats.org/officeDocument/2006/relationships/hyperlink" Target="http://window.edu.ru/resource/400/42400" TargetMode="External"/><Relationship Id="rId7" Type="http://schemas.openxmlformats.org/officeDocument/2006/relationships/hyperlink" Target="https://www.lektorium.tv/" TargetMode="External"/><Relationship Id="rId12" Type="http://schemas.openxmlformats.org/officeDocument/2006/relationships/hyperlink" Target="https://infourok.ru/biblioteka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zamas.academy/" TargetMode="External"/><Relationship Id="rId11" Type="http://schemas.openxmlformats.org/officeDocument/2006/relationships/hyperlink" Target="https://interneturok.ru/" TargetMode="External"/><Relationship Id="rId5" Type="http://schemas.openxmlformats.org/officeDocument/2006/relationships/hyperlink" Target="http://www.1september.ru/" TargetMode="External"/><Relationship Id="rId15" Type="http://schemas.openxmlformats.org/officeDocument/2006/relationships/hyperlink" Target="https://preemstvennost.ru/" TargetMode="External"/><Relationship Id="rId10" Type="http://schemas.openxmlformats.org/officeDocument/2006/relationships/hyperlink" Target="https://znaika.ru/catalog/" TargetMode="External"/><Relationship Id="rId4" Type="http://schemas.openxmlformats.org/officeDocument/2006/relationships/hyperlink" Target="https://borderless.teamlab.art/" TargetMode="External"/><Relationship Id="rId9" Type="http://schemas.openxmlformats.org/officeDocument/2006/relationships/hyperlink" Target="http://www.openclass.ru/" TargetMode="External"/><Relationship Id="rId14" Type="http://schemas.openxmlformats.org/officeDocument/2006/relationships/hyperlink" Target="https://www.maam.ru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center.fio.ru/" TargetMode="External"/><Relationship Id="rId7" Type="http://schemas.openxmlformats.org/officeDocument/2006/relationships/hyperlink" Target="http://videotutor-rusyaz.ru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ool-assistant.ru/" TargetMode="External"/><Relationship Id="rId5" Type="http://schemas.openxmlformats.org/officeDocument/2006/relationships/hyperlink" Target="http://www.kokch.kts.ru/cdo/index.htm" TargetMode="External"/><Relationship Id="rId4" Type="http://schemas.openxmlformats.org/officeDocument/2006/relationships/hyperlink" Target="http://www.1september.ru/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&#1086;&#1090;&#1082;&#1088;&#1099;&#1090;&#1099;&#1081;&#1091;&#1088;&#1086;&#1082;.&#1088;&#1092;/" TargetMode="External"/><Relationship Id="rId3" Type="http://schemas.openxmlformats.org/officeDocument/2006/relationships/hyperlink" Target="http://www.staroeradio.ru/shfh" TargetMode="External"/><Relationship Id="rId7" Type="http://schemas.openxmlformats.org/officeDocument/2006/relationships/hyperlink" Target="http://vio.uchim.info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gital-edu.info/index.php" TargetMode="External"/><Relationship Id="rId5" Type="http://schemas.openxmlformats.org/officeDocument/2006/relationships/hyperlink" Target="http://www.ege.edu.ru/" TargetMode="External"/><Relationship Id="rId4" Type="http://schemas.openxmlformats.org/officeDocument/2006/relationships/hyperlink" Target="http://www.ict.edu.ru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uchitelu.net/?q=materialy_uchitelu/results/taxonomy%3A559.18%2C75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sportal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obotix33.ru/servisyi-web-2-0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ites.google.com/site/badanovweb2/home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E8210F-7A6E-4F7A-8C19-4770DE74B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80086B-2AEC-4C84-BD09-CF80E1B3BE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7924" y="1041400"/>
            <a:ext cx="6448245" cy="2387600"/>
          </a:xfrm>
        </p:spPr>
        <p:txBody>
          <a:bodyPr>
            <a:noAutofit/>
          </a:bodyPr>
          <a:lstStyle/>
          <a:p>
            <a:r>
              <a:rPr lang="ru-RU" sz="3300" b="1" dirty="0"/>
              <a:t>«Использование цифровых образовательных ресурсов на уроках русского языка и литературы при введении обновленных ФГОС»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A04F6CA-BA97-4C79-860D-47FFAD1C8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7838" y="243488"/>
            <a:ext cx="6858000" cy="469630"/>
          </a:xfrm>
        </p:spPr>
        <p:txBody>
          <a:bodyPr/>
          <a:lstStyle/>
          <a:p>
            <a:r>
              <a:rPr lang="ru-RU" b="1" i="1" dirty="0"/>
              <a:t>МБОУ СОШ №6 им. Ф.И. Ярового ст. Новолеушковской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258C2382-025B-4577-B52A-8E249E61ED0B}"/>
              </a:ext>
            </a:extLst>
          </p:cNvPr>
          <p:cNvSpPr txBox="1">
            <a:spLocks/>
          </p:cNvSpPr>
          <p:nvPr/>
        </p:nvSpPr>
        <p:spPr>
          <a:xfrm>
            <a:off x="1470804" y="167646"/>
            <a:ext cx="6858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0B7B1EC0-050E-4F99-BC07-443F602B4C49}"/>
              </a:ext>
            </a:extLst>
          </p:cNvPr>
          <p:cNvSpPr txBox="1">
            <a:spLocks/>
          </p:cNvSpPr>
          <p:nvPr/>
        </p:nvSpPr>
        <p:spPr>
          <a:xfrm>
            <a:off x="4093234" y="5318588"/>
            <a:ext cx="4839419" cy="46963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ru-RU" sz="8000" b="1" i="1" dirty="0"/>
              <a:t>Конева Татьяна Александровна, </a:t>
            </a:r>
          </a:p>
          <a:p>
            <a:pPr>
              <a:lnSpc>
                <a:spcPct val="120000"/>
              </a:lnSpc>
            </a:pPr>
            <a:r>
              <a:rPr lang="ru-RU" sz="8000" b="1" i="1" dirty="0"/>
              <a:t>учитель русского языка и литературы</a:t>
            </a:r>
            <a:endParaRPr lang="ru-RU" sz="1600" b="1" i="1" dirty="0"/>
          </a:p>
        </p:txBody>
      </p:sp>
    </p:spTree>
    <p:extLst>
      <p:ext uri="{BB962C8B-B14F-4D97-AF65-F5344CB8AC3E}">
        <p14:creationId xmlns:p14="http://schemas.microsoft.com/office/powerpoint/2010/main" val="1621750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4EE6C-E8D3-4EC8-9C9B-69A1EFBCE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Ссылки на ЦОР, которые можно использовать при изучении темы «Имя существительное» в 5 классе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012661-DFA4-42C7-8DAD-5005AE21B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75" y="1765240"/>
            <a:ext cx="8808649" cy="4351338"/>
          </a:xfrm>
        </p:spPr>
        <p:txBody>
          <a:bodyPr>
            <a:normAutofit lnSpcReduction="10000"/>
          </a:bodyPr>
          <a:lstStyle/>
          <a:p>
            <a:r>
              <a:rPr lang="ru-RU" u="sng" dirty="0">
                <a:hlinkClick r:id="rId3"/>
              </a:rPr>
              <a:t>https://classroom.google.com/u/0/w/NDY4NTk3MjEwNDA4/t/all</a:t>
            </a:r>
            <a:r>
              <a:rPr lang="ru-RU" dirty="0"/>
              <a:t>   </a:t>
            </a:r>
            <a:r>
              <a:rPr lang="ru-RU" i="1" dirty="0"/>
              <a:t>тест «Имя существительное»</a:t>
            </a:r>
            <a:endParaRPr lang="ru-RU" dirty="0"/>
          </a:p>
          <a:p>
            <a:r>
              <a:rPr lang="ru-RU" u="sng" dirty="0">
                <a:hlinkClick r:id="rId4"/>
              </a:rPr>
              <a:t>https://docs.google.com/presentation/d/1TXEcRq9aYLpHIRGGxmLDneGiabLf65DOrt6cDVs3EIY/edit#slide=id.p</a:t>
            </a:r>
            <a:r>
              <a:rPr lang="ru-RU" dirty="0"/>
              <a:t>  </a:t>
            </a:r>
            <a:r>
              <a:rPr lang="ru-RU" i="1" dirty="0"/>
              <a:t>презентация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u="sng" dirty="0">
                <a:hlinkClick r:id="rId5"/>
              </a:rPr>
              <a:t>https://classroom.google.com/u/0/w/NDc1MjQxODI4NzM2/t/all</a:t>
            </a:r>
            <a:r>
              <a:rPr lang="ru-RU" dirty="0"/>
              <a:t> </a:t>
            </a:r>
            <a:r>
              <a:rPr lang="ru-RU" i="1" dirty="0"/>
              <a:t>Проверочная работа «Правописание окончаний имён существительных множественного числа»</a:t>
            </a:r>
            <a:endParaRPr lang="ru-RU" dirty="0"/>
          </a:p>
          <a:p>
            <a:r>
              <a:rPr lang="ru-RU" u="sng" dirty="0">
                <a:hlinkClick r:id="rId6"/>
              </a:rPr>
              <a:t>https://classroom.google.com/u/0/c/NDc1MjQxODI4NzM2/m/MjI4MDkxOTQ2MTY1/details</a:t>
            </a:r>
            <a:r>
              <a:rPr lang="ru-RU" dirty="0"/>
              <a:t>  проверочная работа по теме </a:t>
            </a:r>
            <a:r>
              <a:rPr lang="ru-RU" i="1" dirty="0"/>
              <a:t>« Безударное окончание существительных»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u="sng" dirty="0">
                <a:hlinkClick r:id="rId7"/>
              </a:rPr>
              <a:t>https://classroom.google.com/u/0/w/NDY4NTk3MjEwNDA4/tc/NDc1MjcwODUxMjk2</a:t>
            </a:r>
            <a:r>
              <a:rPr lang="ru-RU" dirty="0"/>
              <a:t> </a:t>
            </a:r>
            <a:r>
              <a:rPr lang="ru-RU" i="1" dirty="0"/>
              <a:t>теоретический  материал  Таблица « Имя существительное»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4648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F03F03-1DC7-4D61-8EB4-41ACE607E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B26ADD-D8C9-4634-9901-1D3775A45D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FE7AAB-854C-4876-9A5E-B047562E95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50" t="9664" r="6875" b="4297"/>
          <a:stretch/>
        </p:blipFill>
        <p:spPr>
          <a:xfrm>
            <a:off x="284671" y="258792"/>
            <a:ext cx="8618329" cy="4779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9694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1C85C-91E5-49C6-94E1-382979428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9466"/>
            <a:ext cx="7886700" cy="989221"/>
          </a:xfrm>
        </p:spPr>
        <p:txBody>
          <a:bodyPr>
            <a:normAutofit/>
          </a:bodyPr>
          <a:lstStyle/>
          <a:p>
            <a:r>
              <a:rPr lang="ru-RU" sz="2800" b="1" dirty="0"/>
              <a:t>Примеры использования ЦОР в работе учителей русского языка и литературы: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858FDB-228C-4071-B3E1-44E86D13AE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034" y="1138688"/>
            <a:ext cx="8635041" cy="5569846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dirty="0"/>
              <a:t>«Использование электронных образовательных ресурсов на уроках русского языка и литературы», </a:t>
            </a:r>
            <a:r>
              <a:rPr lang="ru-RU" sz="1400" b="1" dirty="0" err="1"/>
              <a:t>Дишкован</a:t>
            </a:r>
            <a:r>
              <a:rPr lang="ru-RU" sz="1400" b="1" dirty="0"/>
              <a:t> Надежда Михайловна, учитель русского языка и литературы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u="sng" dirty="0">
                <a:hlinkClick r:id="rId3" tooltip="https://infourok.ru/ispolzovanie-eor-na-urokah-russkogo-yazika-i-literaturi-1542628.html"/>
              </a:rPr>
              <a:t>https://infourok.ru/ispolzovanie-eor-na-urokah-russkogo-yazika-i-literaturi-1542628.html</a:t>
            </a:r>
            <a:endParaRPr lang="ru-RU" sz="1400" b="1" u="sng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1" dirty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dirty="0"/>
              <a:t>«Современные образовательные технологии на уроках русского языка и литературы», </a:t>
            </a:r>
            <a:r>
              <a:rPr lang="ru-RU" sz="1400" b="1" dirty="0" err="1"/>
              <a:t>Давкаева</a:t>
            </a:r>
            <a:r>
              <a:rPr lang="ru-RU" sz="1400" b="1" dirty="0"/>
              <a:t> Фарида </a:t>
            </a:r>
            <a:r>
              <a:rPr lang="ru-RU" sz="1400" b="1" dirty="0" err="1"/>
              <a:t>Мансуровна</a:t>
            </a:r>
            <a:r>
              <a:rPr lang="ru-RU" sz="1400" b="1" dirty="0"/>
              <a:t>, учитель русского языка и литературы, </a:t>
            </a:r>
            <a:r>
              <a:rPr lang="ru-RU" sz="1400" b="1" u="sng" dirty="0">
                <a:hlinkClick r:id="rId4" tooltip="https://xn--i1abbnckbmcl9fb.xn--p1ai/%D1%81%D1%82%D0%B0%D1%82%D1%8C%D0%B8/646665/"/>
              </a:rPr>
              <a:t>https://xn--i1abbnckbmcl9fb.xn--p1ai/%D1%81%D1%82%D0%B0%D1%82%D1%8C%D0%B8/646665/</a:t>
            </a:r>
            <a:endParaRPr lang="ru-RU" sz="1400" b="1" u="sng" dirty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dirty="0"/>
              <a:t>«Урок русского языка и литературы с использование электронных образовательных ресурсов», </a:t>
            </a:r>
            <a:r>
              <a:rPr lang="ru-RU" sz="1400" b="1" dirty="0" err="1"/>
              <a:t>Рузова</a:t>
            </a:r>
            <a:r>
              <a:rPr lang="ru-RU" sz="1400" b="1" dirty="0"/>
              <a:t> Юлия Викторовна, учитель русского языка и литературы </a:t>
            </a:r>
            <a:r>
              <a:rPr lang="ru-RU" sz="1400" b="1" u="sng" dirty="0">
                <a:hlinkClick r:id="rId5" tooltip="http://xn--i1abbnckbmcl9fb.xn--p1ai/%D1%81%D1%82%D0%B0%D1%82%D1%8C%D0%B8/655657/"/>
              </a:rPr>
              <a:t>http://xn--i1abbnckbmcl9fb.xn--p1ai/%D1%81%D1%82%D0%B0%D1%82%D1%8C%D0%B8/655657/</a:t>
            </a:r>
            <a:endParaRPr lang="ru-RU" sz="1400" b="1" u="sng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dirty="0"/>
              <a:t>«Использование интернет-сервисов </a:t>
            </a:r>
            <a:r>
              <a:rPr lang="ru-RU" sz="1400" b="1" dirty="0" err="1"/>
              <a:t>Google</a:t>
            </a:r>
            <a:r>
              <a:rPr lang="ru-RU" sz="1400" b="1" dirty="0"/>
              <a:t> при изучении русского языка и литературы», </a:t>
            </a:r>
            <a:r>
              <a:rPr lang="ru-RU" sz="1400" b="1" dirty="0" err="1"/>
              <a:t>Клипова</a:t>
            </a:r>
            <a:r>
              <a:rPr lang="ru-RU" sz="1400" b="1" dirty="0"/>
              <a:t> Н.А., учитель русского языка и литературы,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u="sng" dirty="0">
                <a:hlinkClick r:id="rId6" tooltip="http://digital-edu.info/vyp/4/?ELEMENT_ID=1644"/>
              </a:rPr>
              <a:t>http://digital-edu.info/vyp/4/?ELEMENT_ID=1644</a:t>
            </a:r>
            <a:endParaRPr lang="ru-RU" sz="1400" b="1" u="sng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dirty="0"/>
              <a:t>«Имена существительные, которые имеют форму только множественного числа», 5 класс, Логинова Валентина Ивановна, учитель русского языка и литературы, </a:t>
            </a:r>
            <a:r>
              <a:rPr lang="ru-RU" sz="1400" b="1" u="sng" dirty="0">
                <a:hlinkClick r:id="rId7" tooltip="http://vio.uchim.info/Vio_134/cd_site/articles/art_3_3.htm"/>
              </a:rPr>
              <a:t>http://vio.uchim.info/Vio_134/cd_site/articles/art_3_3.htm</a:t>
            </a:r>
            <a:endParaRPr lang="ru-RU" sz="1400" b="1" u="sng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4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b="1" dirty="0"/>
              <a:t>«Использование ЦОР на уроках русского языка", Малышкина Н.А. учитель русского языка и литературы </a:t>
            </a:r>
            <a:r>
              <a:rPr lang="ru-RU" sz="1400" b="1" u="sng" dirty="0">
                <a:hlinkClick r:id="rId8" tooltip="http://vio.uchim.info/Vio_94/cd_site/articles/art_2_7.htm"/>
              </a:rPr>
              <a:t>http://vio.uchim.info/Vio_94/cd_site/articles/art_2_7.htm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037775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6964F2-62E7-4EDF-A01F-1564A00E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Образовательные платформы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C07AD3-540D-4DE4-A250-72C722F0F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hlinkClick r:id="rId3" tooltip="https://eom.edu.ru/"/>
              </a:rPr>
              <a:t>https://eom.edu.ru/</a:t>
            </a:r>
            <a:r>
              <a:rPr lang="ru-RU" dirty="0"/>
              <a:t> - «Российская электронная школа». Каталог интерактивных уроков; </a:t>
            </a:r>
          </a:p>
          <a:p>
            <a:r>
              <a:rPr lang="ru-RU" u="sng" dirty="0">
                <a:hlinkClick r:id="rId4" tooltip="http://school-collection.edu.ru"/>
              </a:rPr>
              <a:t>http://school-collection.edu.ru</a:t>
            </a:r>
            <a:r>
              <a:rPr lang="ru-RU" dirty="0"/>
              <a:t>  - единая коллекция ЦОР, разработанная по поручению Министерства образования и науки РФ в рамках проекта «Информатизация системы образования», содержит не только учебные тексты, но и различные объекты мультимедиа (видео и звуковые файлы, фотографии, карты, схемы и др.), которые открывают огромные возможности по их использованию в образовательном процессе;</a:t>
            </a:r>
          </a:p>
          <a:p>
            <a:r>
              <a:rPr lang="ru-RU" dirty="0"/>
              <a:t>Единая коллекция ЦОР </a:t>
            </a:r>
            <a:r>
              <a:rPr lang="ru-RU" u="sng" dirty="0">
                <a:hlinkClick r:id="rId5" tooltip="http://window.edu.ru/"/>
              </a:rPr>
              <a:t>http://window.edu.ru/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036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A41DBD-CAD8-45B1-90AB-C664145DF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Электронные учебники</a:t>
            </a:r>
            <a:r>
              <a:rPr lang="ru-RU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6346CD-81EA-41AF-9D4F-42DEDFA93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Просвещение </a:t>
            </a:r>
            <a:r>
              <a:rPr lang="ru-RU" u="sng" dirty="0">
                <a:hlinkClick r:id="rId3" tooltip="https://digital.prosv.ru/"/>
              </a:rPr>
              <a:t>https://digital.prosv.ru/</a:t>
            </a:r>
            <a:r>
              <a:rPr lang="ru-RU" u="sng" dirty="0"/>
              <a:t> </a:t>
            </a:r>
            <a:endParaRPr lang="ru-RU" dirty="0"/>
          </a:p>
          <a:p>
            <a:r>
              <a:rPr lang="ru-RU" dirty="0"/>
              <a:t>- Российский учебник </a:t>
            </a:r>
            <a:r>
              <a:rPr lang="ru-RU" u="sng" dirty="0">
                <a:hlinkClick r:id="rId4" tooltip="https://rosuchebnik.ru"/>
              </a:rPr>
              <a:t>https://rosuchebnik.ru</a:t>
            </a:r>
            <a:r>
              <a:rPr lang="ru-RU" u="sng" dirty="0"/>
              <a:t> </a:t>
            </a:r>
            <a:endParaRPr lang="ru-RU" dirty="0"/>
          </a:p>
          <a:p>
            <a:r>
              <a:rPr lang="ru-RU" dirty="0"/>
              <a:t>- Первое сентября </a:t>
            </a:r>
            <a:r>
              <a:rPr lang="ru-RU" u="sng" dirty="0">
                <a:hlinkClick r:id="rId5" tooltip="https://1сентября.рф"/>
              </a:rPr>
              <a:t>https://1сентября.рф</a:t>
            </a:r>
            <a:r>
              <a:rPr lang="ru-RU" dirty="0"/>
              <a:t>) </a:t>
            </a:r>
          </a:p>
          <a:p>
            <a:r>
              <a:rPr lang="ru-RU" b="1" dirty="0"/>
              <a:t>- </a:t>
            </a:r>
            <a:r>
              <a:rPr lang="ru-RU" dirty="0"/>
              <a:t>электронные рабочие тетради (например, «Яндекс. Учебник»)</a:t>
            </a:r>
          </a:p>
          <a:p>
            <a:pPr marL="0" indent="0">
              <a:buNone/>
            </a:pPr>
            <a:r>
              <a:rPr lang="ru-RU" u="sng" dirty="0">
                <a:hlinkClick r:id="rId6" tooltip="https://education.yandex.ru"/>
              </a:rPr>
              <a:t>https://education.yandex.ru</a:t>
            </a:r>
            <a:endParaRPr lang="ru-RU" dirty="0"/>
          </a:p>
          <a:p>
            <a:pPr marL="0" indent="0">
              <a:buNone/>
            </a:pPr>
            <a:r>
              <a:rPr lang="ru-RU" u="sng" dirty="0">
                <a:hlinkClick r:id="rId7" tooltip="http://uchebnik-tetrad.com"/>
              </a:rPr>
              <a:t>http://uchebnik-tetrad.com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7557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8DDCA-9D33-4331-9D63-B55834638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9466"/>
            <a:ext cx="7886700" cy="773561"/>
          </a:xfrm>
        </p:spPr>
        <p:txBody>
          <a:bodyPr/>
          <a:lstStyle/>
          <a:p>
            <a:r>
              <a:rPr lang="ru-RU" b="1" dirty="0"/>
              <a:t>Познавательные сайты и порталы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EB5F0F-6BD2-4312-9616-6CFF8D65A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9" y="1017917"/>
            <a:ext cx="8222052" cy="552090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Цифровое ТВ, общедоступные каналы (</a:t>
            </a:r>
            <a:r>
              <a:rPr lang="ru-RU" dirty="0" err="1"/>
              <a:t>Культура.рф</a:t>
            </a:r>
            <a:r>
              <a:rPr lang="ru-RU" dirty="0"/>
              <a:t>, Наука </a:t>
            </a:r>
            <a:r>
              <a:rPr lang="ru-RU" u="sng" dirty="0">
                <a:hlinkClick r:id="rId3" tooltip="https://www.naukatv.ru/"/>
              </a:rPr>
              <a:t>https://www.naukatv.ru/</a:t>
            </a:r>
            <a:r>
              <a:rPr lang="ru-RU" dirty="0"/>
              <a:t>);</a:t>
            </a:r>
          </a:p>
          <a:p>
            <a:r>
              <a:rPr lang="ru-RU" dirty="0"/>
              <a:t>Открытые электронные библиотеки, образовательное видео, интерактивное онлайн телевидение, энциклопедии, коллекции (</a:t>
            </a:r>
            <a:r>
              <a:rPr lang="ru-RU" u="sng" dirty="0">
                <a:hlinkClick r:id="rId4" tooltip="https://www.wdl.org/ru/"/>
              </a:rPr>
              <a:t>https://www.wdl.org/ru/</a:t>
            </a:r>
            <a:r>
              <a:rPr lang="ru-RU" u="sng" dirty="0"/>
              <a:t>, </a:t>
            </a:r>
            <a:r>
              <a:rPr lang="ru-RU" u="sng" dirty="0">
                <a:hlinkClick r:id="rId5" tooltip="http://univertv.ru/"/>
              </a:rPr>
              <a:t>http://univertv.ru/</a:t>
            </a:r>
            <a:r>
              <a:rPr lang="ru-RU" u="sng" dirty="0"/>
              <a:t>, digital-edu.ru/, https://openedu.ru); </a:t>
            </a:r>
            <a:endParaRPr lang="ru-RU" dirty="0"/>
          </a:p>
          <a:p>
            <a:r>
              <a:rPr lang="ru-RU" dirty="0"/>
              <a:t>Сайт Государственной публичной исторической библиотеки </a:t>
            </a:r>
            <a:r>
              <a:rPr lang="ru-RU" u="sng" dirty="0">
                <a:hlinkClick r:id="rId6" tooltip="http://www.shpl.ru"/>
              </a:rPr>
              <a:t>http://www.shpl.ru</a:t>
            </a:r>
            <a:endParaRPr lang="ru-RU" dirty="0"/>
          </a:p>
          <a:p>
            <a:r>
              <a:rPr lang="ru-RU" dirty="0"/>
              <a:t>Университетская библиотека (полнотекстовая электронная мобильная библиотека) </a:t>
            </a:r>
            <a:r>
              <a:rPr lang="ru-RU" u="sng" dirty="0">
                <a:hlinkClick r:id="rId7" tooltip="http://www.biblioclub.ru/audio_books.php"/>
              </a:rPr>
              <a:t>http://www.biblioclub.ru/audio_books.php</a:t>
            </a:r>
            <a:endParaRPr lang="ru-RU" dirty="0"/>
          </a:p>
          <a:p>
            <a:r>
              <a:rPr lang="ru-RU" dirty="0"/>
              <a:t>Русский биографический словарь </a:t>
            </a:r>
            <a:r>
              <a:rPr lang="ru-RU" u="sng" dirty="0">
                <a:hlinkClick r:id="rId8" tooltip="http://www.rulex.ru/"/>
              </a:rPr>
              <a:t>http://www.rulex.ru/</a:t>
            </a:r>
            <a:endParaRPr lang="ru-RU" dirty="0"/>
          </a:p>
          <a:p>
            <a:r>
              <a:rPr lang="ru-RU" dirty="0"/>
              <a:t>Русские словари </a:t>
            </a:r>
            <a:r>
              <a:rPr lang="ru-RU" u="sng" dirty="0">
                <a:hlinkClick r:id="rId9" tooltip="http://www.slovari.ru/"/>
              </a:rPr>
              <a:t>http://www.slovari.ru/</a:t>
            </a:r>
            <a:endParaRPr lang="ru-RU" dirty="0"/>
          </a:p>
          <a:p>
            <a:r>
              <a:rPr lang="ru-RU" dirty="0" err="1"/>
              <a:t>BiblioГид</a:t>
            </a:r>
            <a:r>
              <a:rPr lang="ru-RU" dirty="0"/>
              <a:t>: Книги и дети </a:t>
            </a:r>
            <a:r>
              <a:rPr lang="ru-RU" u="sng" dirty="0">
                <a:hlinkClick r:id="rId10" tooltip="http://bibliogid.ru/"/>
              </a:rPr>
              <a:t>http://bibliogid.ru/</a:t>
            </a:r>
            <a:endParaRPr lang="ru-RU" dirty="0"/>
          </a:p>
          <a:p>
            <a:r>
              <a:rPr lang="ru-RU" dirty="0"/>
              <a:t>Рубикон. Крупнейший энциклопедический ресурс </a:t>
            </a:r>
            <a:r>
              <a:rPr lang="ru-RU" u="sng" dirty="0">
                <a:hlinkClick r:id="rId11" tooltip="http://www.rubricon.com/"/>
              </a:rPr>
              <a:t>http://www.rubricon.com/</a:t>
            </a:r>
            <a:endParaRPr lang="ru-RU" dirty="0"/>
          </a:p>
          <a:p>
            <a:r>
              <a:rPr lang="ru-RU" dirty="0" err="1"/>
              <a:t>Мегаэнциклопедия</a:t>
            </a:r>
            <a:r>
              <a:rPr lang="ru-RU" dirty="0"/>
              <a:t> «Кирилл и Мефодий» </a:t>
            </a:r>
            <a:r>
              <a:rPr lang="ru-RU" u="sng" dirty="0">
                <a:hlinkClick r:id="rId12" tooltip="http://www.megabook.ru"/>
              </a:rPr>
              <a:t>http://www.megabook.ru</a:t>
            </a:r>
            <a:endParaRPr lang="ru-RU" dirty="0"/>
          </a:p>
          <a:p>
            <a:r>
              <a:rPr lang="ru-RU" dirty="0"/>
              <a:t>Культура письменной речи </a:t>
            </a:r>
            <a:r>
              <a:rPr lang="ru-RU" u="sng" dirty="0">
                <a:hlinkClick r:id="rId13" tooltip="http://www.gramma.ru/"/>
              </a:rPr>
              <a:t>http://www.gramma.ru/</a:t>
            </a:r>
            <a:endParaRPr lang="ru-RU" dirty="0"/>
          </a:p>
          <a:p>
            <a:r>
              <a:rPr lang="ru-RU" dirty="0"/>
              <a:t>Сайт «Словесник» </a:t>
            </a:r>
            <a:r>
              <a:rPr lang="ru-RU" u="sng" dirty="0">
                <a:hlinkClick r:id="rId14" tooltip="https://www.sites.google.com/site/slovooslove/"/>
              </a:rPr>
              <a:t>https://www.sites.google.com/site/slovooslove/</a:t>
            </a:r>
            <a:endParaRPr lang="ru-RU" dirty="0"/>
          </a:p>
          <a:p>
            <a:r>
              <a:rPr lang="ru-RU" dirty="0" err="1"/>
              <a:t>Cправочно</a:t>
            </a:r>
            <a:r>
              <a:rPr lang="ru-RU" dirty="0"/>
              <a:t>-информационный портал </a:t>
            </a:r>
            <a:r>
              <a:rPr lang="ru-RU" dirty="0" err="1"/>
              <a:t>Грамота.ру</a:t>
            </a:r>
            <a:r>
              <a:rPr lang="ru-RU" dirty="0"/>
              <a:t>, помимо словарей можно использовать предлагаемые интерактивные диктанты </a:t>
            </a:r>
            <a:r>
              <a:rPr lang="ru-RU" u="sng" dirty="0">
                <a:hlinkClick r:id="rId15" tooltip="http://www.gramota.ru"/>
              </a:rPr>
              <a:t>http://www.gramota.ru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130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8DDCA-9D33-4331-9D63-B55834638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9466"/>
            <a:ext cx="7886700" cy="773561"/>
          </a:xfrm>
        </p:spPr>
        <p:txBody>
          <a:bodyPr/>
          <a:lstStyle/>
          <a:p>
            <a:r>
              <a:rPr lang="ru-RU" b="1" dirty="0"/>
              <a:t>Познавательные сайты и порталы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EB5F0F-6BD2-4312-9616-6CFF8D65A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9" y="1017917"/>
            <a:ext cx="8222052" cy="552090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Коллекция "Диктанты - русский язык" Российского общеобразовательного портала </a:t>
            </a:r>
            <a:r>
              <a:rPr lang="ru-RU" u="sng" dirty="0">
                <a:hlinkClick r:id="rId3" tooltip="http://window.edu.ru/resource/400/42400"/>
              </a:rPr>
              <a:t>http://window.edu.ru/resource/400/42400</a:t>
            </a:r>
            <a:endParaRPr lang="ru-RU" dirty="0"/>
          </a:p>
          <a:p>
            <a:r>
              <a:rPr lang="ru-RU" dirty="0"/>
              <a:t>Интерактивные </a:t>
            </a:r>
            <a:r>
              <a:rPr lang="ru-RU" dirty="0" err="1"/>
              <a:t>медиамузеи</a:t>
            </a:r>
            <a:r>
              <a:rPr lang="ru-RU" u="sng" dirty="0"/>
              <a:t> (</a:t>
            </a:r>
            <a:r>
              <a:rPr lang="ru-RU" u="sng" dirty="0">
                <a:hlinkClick r:id="rId4" tooltip="https://borderless.teamlab.art/"/>
              </a:rPr>
              <a:t>https://borderless.teamlab.art/</a:t>
            </a:r>
            <a:r>
              <a:rPr lang="ru-RU" u="sng" dirty="0"/>
              <a:t>;</a:t>
            </a:r>
            <a:endParaRPr lang="ru-RU" dirty="0"/>
          </a:p>
          <a:p>
            <a:r>
              <a:rPr lang="ru-RU" dirty="0"/>
              <a:t> </a:t>
            </a:r>
            <a:r>
              <a:rPr lang="ru-RU" u="sng" dirty="0">
                <a:hlinkClick r:id="rId5" tooltip="http://www.1september.ru"/>
              </a:rPr>
              <a:t>http://www.1september.ru</a:t>
            </a:r>
            <a:r>
              <a:rPr lang="ru-RU" u="sng" dirty="0"/>
              <a:t> </a:t>
            </a:r>
            <a:r>
              <a:rPr lang="ru-RU" dirty="0"/>
              <a:t> - сценарии уроков, олимпиад, разработки тестов, контрольных работ - на методическом сайте; </a:t>
            </a:r>
          </a:p>
          <a:p>
            <a:r>
              <a:rPr lang="ru-RU" dirty="0"/>
              <a:t>Просветительский сайт. Имеются бесплатные </a:t>
            </a:r>
            <a:r>
              <a:rPr lang="ru-RU" dirty="0" err="1"/>
              <a:t>видеолекции</a:t>
            </a:r>
            <a:r>
              <a:rPr lang="ru-RU" dirty="0"/>
              <a:t> и материалы по литературе, истории, искусству, антропологии, философии и прочему.</a:t>
            </a:r>
          </a:p>
          <a:p>
            <a:r>
              <a:rPr lang="ru-RU" dirty="0"/>
              <a:t>Доступен архив курсов - </a:t>
            </a:r>
            <a:r>
              <a:rPr lang="ru-RU" u="sng" dirty="0">
                <a:hlinkClick r:id="rId6" tooltip="http://arzamas.academy"/>
              </a:rPr>
              <a:t>http://arzamas.academy</a:t>
            </a:r>
            <a:r>
              <a:rPr lang="ru-RU" dirty="0"/>
              <a:t>;</a:t>
            </a:r>
          </a:p>
          <a:p>
            <a:r>
              <a:rPr lang="ru-RU" dirty="0"/>
              <a:t>Просветительский проект: создание уроков, курсов - </a:t>
            </a:r>
            <a:r>
              <a:rPr lang="ru-RU" u="sng" dirty="0">
                <a:hlinkClick r:id="rId7" tooltip="https://www.lektorium.tv"/>
              </a:rPr>
              <a:t>https://www.lektorium.tv</a:t>
            </a:r>
            <a:r>
              <a:rPr lang="ru-RU" dirty="0"/>
              <a:t>;</a:t>
            </a:r>
          </a:p>
          <a:p>
            <a:r>
              <a:rPr lang="ru-RU" dirty="0"/>
              <a:t>Решу ЕГЭ. На сайте размещены примерные варианты ЕГЭ по всем предметам, а также много разнообразных заданий - </a:t>
            </a:r>
            <a:r>
              <a:rPr lang="ru-RU" u="sng" dirty="0">
                <a:hlinkClick r:id="rId8" tooltip="http://ege.sdamgia.ru"/>
              </a:rPr>
              <a:t>http://ege.sdamgia.ru</a:t>
            </a:r>
            <a:r>
              <a:rPr lang="ru-RU" dirty="0"/>
              <a:t>;</a:t>
            </a:r>
          </a:p>
          <a:p>
            <a:r>
              <a:rPr lang="ru-RU" u="sng" dirty="0">
                <a:hlinkClick r:id="rId9" tooltip="http://www.openclass.ru/"/>
              </a:rPr>
              <a:t>http://www.openclass.ru/</a:t>
            </a:r>
            <a:r>
              <a:rPr lang="ru-RU" dirty="0"/>
              <a:t> - сетевое образовательное сообщество учителей;</a:t>
            </a:r>
          </a:p>
          <a:p>
            <a:r>
              <a:rPr lang="ru-RU" dirty="0"/>
              <a:t>Онлайн-школа будущего «</a:t>
            </a:r>
            <a:r>
              <a:rPr lang="ru-RU" dirty="0" err="1"/>
              <a:t>Знайка</a:t>
            </a:r>
            <a:r>
              <a:rPr lang="ru-RU" dirty="0"/>
              <a:t>» </a:t>
            </a:r>
            <a:r>
              <a:rPr lang="ru-RU" u="sng" dirty="0">
                <a:hlinkClick r:id="rId10" tooltip="https://znaika.ru/catalog/"/>
              </a:rPr>
              <a:t>https://znaika.ru/catalog/</a:t>
            </a:r>
            <a:r>
              <a:rPr lang="ru-RU" dirty="0"/>
              <a:t>;</a:t>
            </a:r>
          </a:p>
          <a:p>
            <a:r>
              <a:rPr lang="ru-RU" dirty="0"/>
              <a:t>Школа Интернет-урок </a:t>
            </a:r>
            <a:r>
              <a:rPr lang="ru-RU" u="sng" dirty="0">
                <a:hlinkClick r:id="rId11" tooltip="https://interneturok.ru"/>
              </a:rPr>
              <a:t>https://interneturok.ru</a:t>
            </a:r>
            <a:r>
              <a:rPr lang="ru-RU" dirty="0"/>
              <a:t>;</a:t>
            </a:r>
          </a:p>
          <a:p>
            <a:r>
              <a:rPr lang="ru-RU" dirty="0" err="1"/>
              <a:t>Инфоурок</a:t>
            </a:r>
            <a:r>
              <a:rPr lang="ru-RU" dirty="0"/>
              <a:t> - </a:t>
            </a:r>
            <a:r>
              <a:rPr lang="ru-RU" u="sng" dirty="0">
                <a:hlinkClick r:id="rId12" tooltip="https://infourok.ru/biblioteka"/>
              </a:rPr>
              <a:t>https://infourok.ru/biblioteka</a:t>
            </a:r>
            <a:r>
              <a:rPr lang="ru-RU" dirty="0"/>
              <a:t>;</a:t>
            </a:r>
          </a:p>
          <a:p>
            <a:r>
              <a:rPr lang="ru-RU" dirty="0"/>
              <a:t>Образовательный портал «Видеоуроки» </a:t>
            </a:r>
            <a:r>
              <a:rPr lang="ru-RU" u="sng" dirty="0">
                <a:hlinkClick r:id="rId13" tooltip="https://videouroki.net/"/>
              </a:rPr>
              <a:t>https://videouroki.net/</a:t>
            </a:r>
            <a:r>
              <a:rPr lang="ru-RU" dirty="0"/>
              <a:t>;</a:t>
            </a:r>
          </a:p>
          <a:p>
            <a:r>
              <a:rPr lang="ru-RU" dirty="0"/>
              <a:t>Международный образовательный портал МААМ </a:t>
            </a:r>
            <a:r>
              <a:rPr lang="ru-RU" u="sng" dirty="0">
                <a:hlinkClick r:id="rId14" tooltip="https://www.maam.ru"/>
              </a:rPr>
              <a:t>https://www.maam.ru</a:t>
            </a:r>
            <a:r>
              <a:rPr lang="ru-RU" dirty="0"/>
              <a:t>;</a:t>
            </a:r>
          </a:p>
          <a:p>
            <a:r>
              <a:rPr lang="ru-RU" dirty="0"/>
              <a:t>Образовательный портал «Преемственность в образовании»</a:t>
            </a:r>
          </a:p>
          <a:p>
            <a:r>
              <a:rPr lang="ru-RU" u="sng" dirty="0">
                <a:hlinkClick r:id="rId15" tooltip="https://preemstvennost.ru/"/>
              </a:rPr>
              <a:t>https://preemstvennost.ru/</a:t>
            </a:r>
            <a:r>
              <a:rPr lang="ru-RU" dirty="0"/>
              <a:t> - на портале организовано обучение в виде онлайн курсов, вебинаров, дистанционные кабинеты педагогов, методическая копилка;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9172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8DDCA-9D33-4331-9D63-B55834638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9466"/>
            <a:ext cx="7886700" cy="773561"/>
          </a:xfrm>
        </p:spPr>
        <p:txBody>
          <a:bodyPr/>
          <a:lstStyle/>
          <a:p>
            <a:r>
              <a:rPr lang="ru-RU" b="1" dirty="0"/>
              <a:t>Познавательные сайты и порталы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EB5F0F-6BD2-4312-9616-6CFF8D65A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9" y="1017917"/>
            <a:ext cx="8222052" cy="552090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Набор готовых учебных презентаций к урокам русского языка и литературы предложен на сайте сетевого объединения методистов Федерации Интернет-образования </a:t>
            </a:r>
            <a:r>
              <a:rPr lang="ru-RU" u="sng" dirty="0">
                <a:hlinkClick r:id="rId3" tooltip="http://center.fio.ru"/>
              </a:rPr>
              <a:t>http://center.fio.ru</a:t>
            </a:r>
            <a:endParaRPr lang="ru-RU" dirty="0"/>
          </a:p>
          <a:p>
            <a:r>
              <a:rPr lang="ru-RU" dirty="0"/>
              <a:t>Сценарии уроков, олимпиад, разработки тестов, контрольных работ - на методическом сайте </a:t>
            </a:r>
            <a:r>
              <a:rPr lang="ru-RU" u="sng" dirty="0">
                <a:hlinkClick r:id="rId4" tooltip="http://www.1september.ru"/>
              </a:rPr>
              <a:t>http://www.1september.ru</a:t>
            </a:r>
            <a:endParaRPr lang="ru-RU" dirty="0"/>
          </a:p>
          <a:p>
            <a:r>
              <a:rPr lang="ru-RU" dirty="0"/>
              <a:t>Тест</a:t>
            </a:r>
            <a:r>
              <a:rPr lang="en-US" dirty="0"/>
              <a:t> on-line </a:t>
            </a:r>
            <a:r>
              <a:rPr lang="en-US" u="sng" dirty="0">
                <a:hlinkClick r:id="rId5" tooltip="http://www.kokch.kts.ru/cdo/index.htm"/>
              </a:rPr>
              <a:t>http://www.kokch.kts.ru/cdo/index.htm</a:t>
            </a:r>
            <a:endParaRPr lang="ru-RU" dirty="0"/>
          </a:p>
          <a:p>
            <a:r>
              <a:rPr lang="ru-RU" dirty="0"/>
              <a:t>«Школьный помощник» </a:t>
            </a:r>
            <a:r>
              <a:rPr lang="ru-RU" u="sng" dirty="0">
                <a:hlinkClick r:id="rId6" tooltip="http://school-assistant.ru/"/>
              </a:rPr>
              <a:t>http://school-assistant.ru/</a:t>
            </a:r>
            <a:endParaRPr lang="ru-RU" dirty="0"/>
          </a:p>
          <a:p>
            <a:r>
              <a:rPr lang="ru-RU" dirty="0"/>
              <a:t>Сайт удобен для организации самостоятельной работы ученика по русскому языку (пока только для 5, 6, 7 классов): расписаны все темы курса, нажав на нужную тему, можно выйти на теоретический материал, представленный в яркой, наглядной и доступной схеме, а затем выполнить целый ряд упражнений по теме с мгновенной проверкой результата.</a:t>
            </a:r>
          </a:p>
          <a:p>
            <a:r>
              <a:rPr lang="ru-RU" dirty="0"/>
              <a:t>«</a:t>
            </a:r>
            <a:r>
              <a:rPr lang="ru-RU" dirty="0" err="1"/>
              <a:t>Видеотьютор</a:t>
            </a:r>
            <a:r>
              <a:rPr lang="ru-RU" dirty="0"/>
              <a:t> по русскому языку» </a:t>
            </a:r>
            <a:r>
              <a:rPr lang="ru-RU" u="sng" dirty="0">
                <a:hlinkClick r:id="rId7" tooltip="http://videotutor-rusyaz.ru"/>
              </a:rPr>
              <a:t>http://videotutor-rusyaz.ru</a:t>
            </a:r>
            <a:r>
              <a:rPr lang="ru-RU" u="sng" dirty="0"/>
              <a:t> </a:t>
            </a:r>
            <a:r>
              <a:rPr lang="ru-RU" b="1" dirty="0"/>
              <a:t>- </a:t>
            </a:r>
            <a:r>
              <a:rPr lang="ru-RU" dirty="0"/>
              <a:t>на этом сайте есть раздел «Ученикам»: в доступной форме изложена теория, даны разнообразные упражнения и тесты с самопроверкой. Например, по теме «Выразительные средства словообразования» представлена сначала очень подробная, с примерами, теория, а затем 17 упражнений и тест. Ниже – ссылка на ответы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2912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8DDCA-9D33-4331-9D63-B55834638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9466"/>
            <a:ext cx="7886700" cy="773561"/>
          </a:xfrm>
        </p:spPr>
        <p:txBody>
          <a:bodyPr/>
          <a:lstStyle/>
          <a:p>
            <a:r>
              <a:rPr lang="ru-RU" b="1" dirty="0"/>
              <a:t>Познавательные сайты и порталы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EB5F0F-6BD2-4312-9616-6CFF8D65A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9" y="1017917"/>
            <a:ext cx="8222052" cy="5520906"/>
          </a:xfrm>
        </p:spPr>
        <p:txBody>
          <a:bodyPr>
            <a:normAutofit/>
          </a:bodyPr>
          <a:lstStyle/>
          <a:p>
            <a:r>
              <a:rPr lang="ru-RU" dirty="0"/>
              <a:t>«Старое радио» (есть раздел школьной фонохрестоматии) </a:t>
            </a:r>
            <a:r>
              <a:rPr lang="ru-RU" u="sng" dirty="0">
                <a:hlinkClick r:id="rId3" tooltip="http://www.staroeradio.ru/shfh"/>
              </a:rPr>
              <a:t>http://www.staroeradio.ru/shfh</a:t>
            </a:r>
            <a:endParaRPr lang="ru-RU" dirty="0"/>
          </a:p>
          <a:p>
            <a:r>
              <a:rPr lang="ru-RU" dirty="0"/>
              <a:t>Специализированный портал по информационно-коммуникационным технологиям в образовании </a:t>
            </a:r>
            <a:r>
              <a:rPr lang="ru-RU" u="sng" dirty="0">
                <a:hlinkClick r:id="rId4" tooltip="http://www.ict.edu.ru/"/>
              </a:rPr>
              <a:t>http://www.ict.edu.ru/</a:t>
            </a:r>
            <a:endParaRPr lang="ru-RU" dirty="0"/>
          </a:p>
          <a:p>
            <a:r>
              <a:rPr lang="ru-RU" dirty="0"/>
              <a:t>Федеральный портал "ЕГЭ" Информационная поддержка Единого государственного экзамена </a:t>
            </a:r>
            <a:r>
              <a:rPr lang="ru-RU" u="sng" dirty="0">
                <a:hlinkClick r:id="rId5" tooltip="http://www.ege.edu.ru"/>
              </a:rPr>
              <a:t>http://www.ege.edu.ru</a:t>
            </a:r>
            <a:endParaRPr lang="ru-RU" dirty="0"/>
          </a:p>
          <a:p>
            <a:r>
              <a:rPr lang="ru-RU" dirty="0"/>
              <a:t>Журнал “Цифровое образование”.</a:t>
            </a:r>
            <a:r>
              <a:rPr lang="ru-RU" u="sng" dirty="0">
                <a:hlinkClick r:id="rId6" tooltip="http://digital-edu.info/index.php"/>
              </a:rPr>
              <a:t>http://digital-edu.info/index.php</a:t>
            </a:r>
            <a:r>
              <a:rPr lang="ru-RU" u="sng" dirty="0"/>
              <a:t>;</a:t>
            </a:r>
            <a:endParaRPr lang="ru-RU" dirty="0"/>
          </a:p>
          <a:p>
            <a:r>
              <a:rPr lang="ru-RU" dirty="0"/>
              <a:t>Журнал Вопросы Интернет-образования </a:t>
            </a:r>
            <a:r>
              <a:rPr lang="ru-RU" u="sng" dirty="0">
                <a:hlinkClick r:id="rId7" tooltip="http://vio.uchim.info/"/>
              </a:rPr>
              <a:t>http://vio.uchim.info/</a:t>
            </a:r>
            <a:r>
              <a:rPr lang="ru-RU" u="sng" dirty="0"/>
              <a:t>;</a:t>
            </a:r>
            <a:endParaRPr lang="ru-RU" dirty="0"/>
          </a:p>
          <a:p>
            <a:r>
              <a:rPr lang="ru-RU" dirty="0"/>
              <a:t>сайт ИД Первое сентября Открытый урок (главная)</a:t>
            </a:r>
          </a:p>
          <a:p>
            <a:r>
              <a:rPr lang="ru-RU" u="sng" dirty="0">
                <a:hlinkClick r:id="rId8" tooltip="http://xn--i1abbnckbmcl9fb.xn--p1ai/"/>
              </a:rPr>
              <a:t>http://xn--i1abbnckbmcl9fb.xn--p1ai/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245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334BF-8316-454D-8686-8B19687A7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Сетевые профессиональные сообщества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C1DC11-483F-4EBB-92BC-352C003DC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hlinkClick r:id="rId3" tooltip="http://uchitelu.net/?q=materialy_uchitelu/results/taxonomy%3A559.18%2C75"/>
              </a:rPr>
              <a:t>http://uchitelu.net/?q=materialy_uchitelu/results/taxonomy%3A559.18%2C75</a:t>
            </a:r>
            <a:r>
              <a:rPr lang="ru-RU" dirty="0"/>
              <a:t> -</a:t>
            </a:r>
          </a:p>
          <a:p>
            <a:pPr marL="0" indent="0">
              <a:buNone/>
            </a:pPr>
            <a:r>
              <a:rPr lang="ru-RU" dirty="0"/>
              <a:t>проект «Учителю.net» -это социальная сеть для педагогов. В разделе собраны методические материалы, разработки учителей. Здесь вы можете найти или разместить презентации к урокам, планы уроков, тематические планирования, контрольные работы и тесты </a:t>
            </a:r>
          </a:p>
          <a:p>
            <a:r>
              <a:rPr lang="ru-RU" u="sng" dirty="0">
                <a:hlinkClick r:id="rId4" tooltip="https://nsportal.ru/"/>
              </a:rPr>
              <a:t>https://nsportal.ru/</a:t>
            </a:r>
            <a:r>
              <a:rPr lang="ru-RU" dirty="0"/>
              <a:t> - сетевое общение в профессиональном сообществе, обсуждение вопросов, распространение позитивного опыта; рубрики «Лаборатория педагогического мастерства», «Тематические подборки материалов» и другие.</a:t>
            </a:r>
          </a:p>
        </p:txBody>
      </p:sp>
    </p:spTree>
    <p:extLst>
      <p:ext uri="{BB962C8B-B14F-4D97-AF65-F5344CB8AC3E}">
        <p14:creationId xmlns:p14="http://schemas.microsoft.com/office/powerpoint/2010/main" val="3811743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AD083A3-7E41-42E4-A450-A2843FBF62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6"/>
          <a:stretch/>
        </p:blipFill>
        <p:spPr>
          <a:xfrm>
            <a:off x="0" y="0"/>
            <a:ext cx="9155502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8B1A69-9B98-4E7C-8A82-23B7C4B51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85" y="1716657"/>
            <a:ext cx="8108830" cy="2070251"/>
          </a:xfrm>
        </p:spPr>
        <p:txBody>
          <a:bodyPr>
            <a:normAutofit fontScale="90000"/>
          </a:bodyPr>
          <a:lstStyle/>
          <a:p>
            <a:pPr algn="just"/>
            <a:r>
              <a:rPr lang="ru-RU" i="1" dirty="0"/>
              <a:t>            При всех существующих и вновь появляющихся рисках, связанных с развитием информационно-коммуникационных технологий, факт их доминирования в современном мире и процессы расширения и быстрого развития необратимы.</a:t>
            </a:r>
            <a:br>
              <a:rPr lang="ru-RU" i="1" dirty="0"/>
            </a:br>
            <a:br>
              <a:rPr lang="ru-RU" dirty="0"/>
            </a:br>
            <a:r>
              <a:rPr lang="ru-RU" dirty="0"/>
              <a:t>                                         С. В. Иванова, О. Б. Иванов</a:t>
            </a:r>
          </a:p>
        </p:txBody>
      </p:sp>
    </p:spTree>
    <p:extLst>
      <p:ext uri="{BB962C8B-B14F-4D97-AF65-F5344CB8AC3E}">
        <p14:creationId xmlns:p14="http://schemas.microsoft.com/office/powerpoint/2010/main" val="17759127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8DBE40-F843-47A1-843D-5AABE423A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Сервисы и Интернет технологии WEB 2.0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779BB9-A35C-455D-932C-652524E54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hlinkClick r:id="rId3" tooltip="http://robotix33.ru/servisyi-web-2-0/"/>
              </a:rPr>
              <a:t>http://robotix33.ru/servisyi-web-2-0/</a:t>
            </a:r>
            <a:endParaRPr lang="ru-RU" dirty="0"/>
          </a:p>
          <a:p>
            <a:r>
              <a:rPr lang="ru-RU" u="sng" dirty="0">
                <a:hlinkClick r:id="rId4" tooltip="https://www.sites.google.com/site/badanovweb2/home"/>
              </a:rPr>
              <a:t>https://www.sites.google.com/site/badanovweb2/home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621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F6C74-CCC2-4EFF-B493-C35170B0D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2401" y="451390"/>
            <a:ext cx="5729017" cy="3430497"/>
          </a:xfrm>
        </p:spPr>
        <p:txBody>
          <a:bodyPr>
            <a:normAutofit/>
          </a:bodyPr>
          <a:lstStyle/>
          <a:p>
            <a:pPr algn="ctr"/>
            <a:r>
              <a:rPr lang="ru-RU" sz="8000" b="1" i="1" dirty="0">
                <a:ln w="22225">
                  <a:solidFill>
                    <a:schemeClr val="bg1"/>
                  </a:solidFill>
                  <a:prstDash val="solid"/>
                </a:ln>
              </a:rPr>
              <a:t>Спасибо </a:t>
            </a:r>
            <a:br>
              <a:rPr lang="ru-RU" sz="8000" b="1" i="1" dirty="0">
                <a:ln w="22225">
                  <a:solidFill>
                    <a:schemeClr val="bg1"/>
                  </a:solidFill>
                  <a:prstDash val="solid"/>
                </a:ln>
              </a:rPr>
            </a:br>
            <a:r>
              <a:rPr lang="ru-RU" sz="8000" b="1" i="1" dirty="0">
                <a:ln w="22225">
                  <a:solidFill>
                    <a:schemeClr val="bg1"/>
                  </a:solidFill>
                  <a:prstDash val="solid"/>
                </a:ln>
              </a:rPr>
              <a:t>за </a:t>
            </a:r>
            <a:br>
              <a:rPr lang="ru-RU" sz="8000" b="1" i="1" dirty="0">
                <a:ln w="22225">
                  <a:solidFill>
                    <a:schemeClr val="bg1"/>
                  </a:solidFill>
                  <a:prstDash val="solid"/>
                </a:ln>
              </a:rPr>
            </a:br>
            <a:r>
              <a:rPr lang="ru-RU" sz="8000" b="1" i="1" dirty="0">
                <a:ln w="22225">
                  <a:solidFill>
                    <a:schemeClr val="bg1"/>
                  </a:solidFill>
                  <a:prstDash val="solid"/>
                </a:ln>
              </a:rPr>
              <a:t>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417710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116B19-B37D-4C46-9470-EDB7AC21A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DA97C3-070D-416B-8449-0CE259E544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B783B3D-1458-4761-80E1-303DC365A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2" y="365126"/>
            <a:ext cx="5591175" cy="4143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42041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3762C0-3BE1-408F-9648-94D259D03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Цифровые образовательные ресурсы на уроках русского языка и литературы</a:t>
            </a:r>
            <a:endParaRPr lang="ru-RU" b="1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0F624D9-DAD0-410A-955A-BFCBBDCF49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03099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3911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3762C0-3BE1-408F-9648-94D259D03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3191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/>
              <a:t>Основные направления использования цифровых образовательных ресурсов на уроках русского языка и литературы</a:t>
            </a:r>
            <a:r>
              <a:rPr lang="ru-RU" sz="2800" dirty="0"/>
              <a:t>:</a:t>
            </a:r>
            <a:endParaRPr lang="ru-RU" sz="2800" b="1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0F624D9-DAD0-410A-955A-BFCBBDCF49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7108679"/>
              </p:ext>
            </p:extLst>
          </p:nvPr>
        </p:nvGraphicFramePr>
        <p:xfrm>
          <a:off x="257713" y="1478754"/>
          <a:ext cx="816166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86793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4A1A13-CC64-440A-8ABC-A69323882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14" y="18255"/>
            <a:ext cx="8678172" cy="1325563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Чаще всего могут использоваться на уроках русского языка и литературы следующие виды ЦОР: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96204B8-40BA-40C5-94DB-1C0F2A34F4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3966157"/>
              </p:ext>
            </p:extLst>
          </p:nvPr>
        </p:nvGraphicFramePr>
        <p:xfrm>
          <a:off x="405442" y="1147313"/>
          <a:ext cx="8505644" cy="5029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49660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627D2-3B75-4C25-AB78-C4D6A53A2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B4068-2542-4C0C-AE20-ABAECEEF98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A3203D-6567-42D6-B5CA-6B44FB14B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785" y="232911"/>
            <a:ext cx="6950430" cy="5684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5129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189B2-68E2-4A99-AE4D-6E0C32FC4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507" y="120500"/>
            <a:ext cx="6358746" cy="940099"/>
          </a:xfrm>
        </p:spPr>
        <p:txBody>
          <a:bodyPr/>
          <a:lstStyle/>
          <a:p>
            <a:r>
              <a:rPr lang="ru-RU" i="1" dirty="0"/>
              <a:t>Алгоритм объяснения: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05C6CB-0A58-47B4-A93E-CE394AF12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473" y="1060598"/>
            <a:ext cx="7886700" cy="509866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/>
              <a:t>Наберите в адресной строке или в любой поисковой системе «</a:t>
            </a:r>
            <a:r>
              <a:rPr lang="ru-RU" i="1" dirty="0" err="1"/>
              <a:t>Грамота.ру</a:t>
            </a:r>
            <a:r>
              <a:rPr lang="ru-RU" i="1" dirty="0"/>
              <a:t>». Откроем главную страницу сайта. 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Рассмотрите главную страницу портала и ответьте на вопросы: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1.Какие возможности предоставляет портал «</a:t>
            </a:r>
            <a:r>
              <a:rPr lang="ru-RU" i="1" dirty="0" err="1"/>
              <a:t>Грамота.ру</a:t>
            </a:r>
            <a:r>
              <a:rPr lang="ru-RU" i="1" dirty="0"/>
              <a:t>» школьникам? Как он может помочь в изучении русского языка? Аргументируйте ответы, опираясь на информацию, представленную на главной странице портала.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2. Какие разделы вы видите? Каково их содержание? Какой раздел, на ваш взгляд, самый интересный? Почему?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3. Как вы думаете, что скрывается за названием «Читальный зал»? Сделайте предположения, а потом мы проверим их.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4. Каково цветовое оформление сайта? На какую информацию вы сразу обратили внимание? Почему?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5. На желтом фоне размещен поисковик, подумайте, для чего он нужен? А теперь давайте научимся им пользоваться. </a:t>
            </a:r>
            <a:endParaRPr lang="ru-RU" dirty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r>
              <a:rPr lang="ru-RU" i="1" dirty="0"/>
              <a:t>Алгоритм объяснения: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Запишите слово, которое требуется проверить (например, бессердечный). Нажмите кнопку «проверить». Посмотрите, по каким словарям было проверено данное слово?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9941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138A4-CF35-4E46-B4A6-CF39523EA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8863"/>
            <a:ext cx="7886700" cy="601032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Вопросы для обсуждения: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58DEB1-1996-44BD-B9AD-3434A1B2B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868" y="816335"/>
            <a:ext cx="8454965" cy="2220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/>
              <a:t>1. Какая информация содержится в этих словарях?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 2. Правильно ли мы записали слово? Почему буква Е в этом слове выделена красным цветом? (ударение)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3. Запишите слово бессердечный в тетрадь, выделите ударение, выпишите лексическое значение слова, запишите  три синонима и три антонима к нему, воспользовавшись информацией на экране.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1775AED8-CD28-484E-A53A-F2E6288932A5}"/>
              </a:ext>
            </a:extLst>
          </p:cNvPr>
          <p:cNvSpPr txBox="1">
            <a:spLocks/>
          </p:cNvSpPr>
          <p:nvPr/>
        </p:nvSpPr>
        <p:spPr>
          <a:xfrm>
            <a:off x="310552" y="3262148"/>
            <a:ext cx="6780361" cy="32249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i="1" dirty="0"/>
              <a:t>Комментарий по выполнению домашней работы: </a:t>
            </a:r>
            <a:endParaRPr lang="ru-RU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i="1" dirty="0"/>
              <a:t>В упр. 111 учебника, выполнение которого будет задано на дом, вам встретятся несколько слов с пропущенными буквами, написание которых необходимо проверить по словарю. Попробуйте это сделать с помощью портала «</a:t>
            </a:r>
            <a:r>
              <a:rPr lang="ru-RU" i="1" dirty="0" err="1"/>
              <a:t>Грамота.ру</a:t>
            </a:r>
            <a:r>
              <a:rPr lang="ru-RU" i="1" dirty="0"/>
              <a:t>» так же, как мы делали в классе. Выпишите три любых слова, поставьте ударение, выпишите лексическое значение этих слов, три синонима и три антонима к ним. Если у кого-то не получится найти данный информационный портал, выполните это задание с использованием традиционных «бумажных» словарей. Обратите внимание, что в конце учебника имеется лексический словарик.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9943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982</Words>
  <Application>Microsoft Office PowerPoint</Application>
  <PresentationFormat>Экран (4:3)</PresentationFormat>
  <Paragraphs>124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«Использование цифровых образовательных ресурсов на уроках русского языка и литературы при введении обновленных ФГОС»</vt:lpstr>
      <vt:lpstr>            При всех существующих и вновь появляющихся рисках, связанных с развитием информационно-коммуникационных технологий, факт их доминирования в современном мире и процессы расширения и быстрого развития необратимы.                                           С. В. Иванова, О. Б. Иванов</vt:lpstr>
      <vt:lpstr>Презентация PowerPoint</vt:lpstr>
      <vt:lpstr>Цифровые образовательные ресурсы на уроках русского языка и литературы</vt:lpstr>
      <vt:lpstr>Основные направления использования цифровых образовательных ресурсов на уроках русского языка и литературы:</vt:lpstr>
      <vt:lpstr>Чаще всего могут использоваться на уроках русского языка и литературы следующие виды ЦОР:</vt:lpstr>
      <vt:lpstr>Презентация PowerPoint</vt:lpstr>
      <vt:lpstr>Алгоритм объяснения:</vt:lpstr>
      <vt:lpstr>Вопросы для обсуждения: </vt:lpstr>
      <vt:lpstr>Ссылки на ЦОР, которые можно использовать при изучении темы «Имя существительное» в 5 классе</vt:lpstr>
      <vt:lpstr>Презентация PowerPoint</vt:lpstr>
      <vt:lpstr>Примеры использования ЦОР в работе учителей русского языка и литературы:</vt:lpstr>
      <vt:lpstr>Образовательные платформы</vt:lpstr>
      <vt:lpstr>Электронные учебники:</vt:lpstr>
      <vt:lpstr>Познавательные сайты и порталы</vt:lpstr>
      <vt:lpstr>Познавательные сайты и порталы</vt:lpstr>
      <vt:lpstr>Познавательные сайты и порталы</vt:lpstr>
      <vt:lpstr>Познавательные сайты и порталы</vt:lpstr>
      <vt:lpstr>Сетевые профессиональные сообщества</vt:lpstr>
      <vt:lpstr>Сервисы и Интернет технологии WEB 2.0</vt:lpstr>
      <vt:lpstr>Спасибо  за 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цифровых образовательных ресурсов на уроках русского языка и литературы при введении обновленных ФГОС»</dc:title>
  <dc:creator>Алеся</dc:creator>
  <cp:lastModifiedBy>Tatiana Ko</cp:lastModifiedBy>
  <cp:revision>11</cp:revision>
  <dcterms:created xsi:type="dcterms:W3CDTF">2022-08-18T12:30:51Z</dcterms:created>
  <dcterms:modified xsi:type="dcterms:W3CDTF">2022-08-18T14:40:50Z</dcterms:modified>
</cp:coreProperties>
</file>