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61" r:id="rId5"/>
    <p:sldId id="260" r:id="rId6"/>
    <p:sldId id="259" r:id="rId7"/>
    <p:sldId id="266" r:id="rId8"/>
    <p:sldId id="262" r:id="rId9"/>
    <p:sldId id="265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Есть в лесу трава-краса</a:t>
            </a:r>
          </a:p>
          <a:p>
            <a:r>
              <a:rPr lang="ru-RU" dirty="0" smtClean="0"/>
              <a:t>Листья – словно паруса,</a:t>
            </a:r>
          </a:p>
          <a:p>
            <a:r>
              <a:rPr lang="ru-RU" dirty="0" smtClean="0"/>
              <a:t>А в цвету красу-траву</a:t>
            </a:r>
          </a:p>
          <a:p>
            <a:r>
              <a:rPr lang="ru-RU" dirty="0" smtClean="0"/>
              <a:t>Не увидишь наяву.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По легенде, мой цветок</a:t>
            </a:r>
          </a:p>
          <a:p>
            <a:pPr fontAlgn="base"/>
            <a:r>
              <a:rPr lang="ru-RU" dirty="0" smtClean="0"/>
              <a:t>Клады открывает.</a:t>
            </a:r>
          </a:p>
          <a:p>
            <a:pPr fontAlgn="base"/>
            <a:r>
              <a:rPr lang="ru-RU" dirty="0" smtClean="0"/>
              <a:t>Говорят, что раз в году</a:t>
            </a:r>
          </a:p>
          <a:p>
            <a:pPr fontAlgn="base"/>
            <a:r>
              <a:rPr lang="ru-RU" dirty="0" smtClean="0"/>
              <a:t>Чудо то бывает.</a:t>
            </a:r>
          </a:p>
          <a:p>
            <a:pPr fontAlgn="base"/>
            <a:r>
              <a:rPr lang="ru-RU" dirty="0" smtClean="0"/>
              <a:t>Но скажу начистоту:</a:t>
            </a:r>
          </a:p>
          <a:p>
            <a:pPr fontAlgn="base"/>
            <a:r>
              <a:rPr lang="ru-RU" dirty="0" smtClean="0"/>
              <a:t>Я вообще-то не цвету!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Папоротниковидные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1412776"/>
            <a:ext cx="7358114" cy="4875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40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453" y="3140968"/>
            <a:ext cx="2170584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Щитовник мужской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98" y="932723"/>
            <a:ext cx="2520280" cy="2208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807" y="2180861"/>
            <a:ext cx="2519403" cy="2255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69"/>
          <a:stretch/>
        </p:blipFill>
        <p:spPr>
          <a:xfrm>
            <a:off x="5652121" y="3308817"/>
            <a:ext cx="2519403" cy="2255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923928" y="4458065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Орляк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197641" y="5445224"/>
            <a:ext cx="1799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Страусник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447764" y="164638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Папоротники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4798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Водный папоротник – </a:t>
            </a:r>
            <a:r>
              <a:rPr lang="ru-RU" sz="3200" b="1" dirty="0" smtClean="0"/>
              <a:t>сальвиния плавающая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714" y="1467023"/>
            <a:ext cx="4081636" cy="408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470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4637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Разнообразие папоротников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08787"/>
            <a:ext cx="2088232" cy="3260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2"/>
          <a:stretch/>
        </p:blipFill>
        <p:spPr>
          <a:xfrm>
            <a:off x="3491880" y="1508787"/>
            <a:ext cx="2088232" cy="3260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1502315"/>
            <a:ext cx="2088233" cy="3260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991919" y="490266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Древовидный папоротник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311860" y="490266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Папоротник – эпифит </a:t>
            </a:r>
            <a:r>
              <a:rPr lang="ru-RU" sz="2000" dirty="0" err="1" smtClean="0"/>
              <a:t>платицериум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6120172" y="4895079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Папоротник - лиана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5235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40701"/>
            <a:ext cx="3091592" cy="51571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99792" y="4400849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Стебель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779912" y="1160747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Листья</a:t>
            </a:r>
          </a:p>
          <a:p>
            <a:pPr algn="ctr"/>
            <a:r>
              <a:rPr lang="ru-RU" sz="2800" dirty="0" smtClean="0"/>
              <a:t>(вайи)</a:t>
            </a:r>
            <a:endParaRPr lang="ru-RU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4" r="6388"/>
          <a:stretch/>
        </p:blipFill>
        <p:spPr>
          <a:xfrm>
            <a:off x="5652120" y="3355093"/>
            <a:ext cx="1145936" cy="25474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16363" y="4113591"/>
            <a:ext cx="2088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Спорангий со спорами</a:t>
            </a:r>
            <a:endParaRPr lang="ru-RU" sz="28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456" y="654341"/>
            <a:ext cx="2287944" cy="2284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2411760" y="5200267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Корневище</a:t>
            </a:r>
            <a:endParaRPr lang="ru-RU" sz="28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>
            <a:off x="1285852" y="5214950"/>
            <a:ext cx="114300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7" idx="1"/>
          </p:cNvCxnSpPr>
          <p:nvPr/>
        </p:nvCxnSpPr>
        <p:spPr>
          <a:xfrm rot="10800000">
            <a:off x="928662" y="4572009"/>
            <a:ext cx="1771130" cy="904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3143240" y="142873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57356" y="585789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Придаточные корни</a:t>
            </a:r>
            <a:endParaRPr lang="ru-RU" sz="2800" dirty="0"/>
          </a:p>
        </p:txBody>
      </p:sp>
      <p:cxnSp>
        <p:nvCxnSpPr>
          <p:cNvPr id="22" name="Прямая со стрелкой 21"/>
          <p:cNvCxnSpPr>
            <a:stCxn id="20" idx="1"/>
          </p:cNvCxnSpPr>
          <p:nvPr/>
        </p:nvCxnSpPr>
        <p:spPr>
          <a:xfrm rot="10800000">
            <a:off x="1142976" y="5715016"/>
            <a:ext cx="714380" cy="4044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05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1587" b="7783"/>
          <a:stretch>
            <a:fillRect/>
          </a:stretch>
        </p:blipFill>
        <p:spPr bwMode="auto">
          <a:xfrm>
            <a:off x="142843" y="61064"/>
            <a:ext cx="8858313" cy="643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6660"/>
            <a:ext cx="8229600" cy="576950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Практическое значение плаунов, хвощей и папоротников невелико.</a:t>
            </a:r>
          </a:p>
          <a:p>
            <a:pPr marL="0" indent="0">
              <a:buNone/>
            </a:pPr>
            <a:r>
              <a:rPr lang="ru-RU" dirty="0" smtClean="0"/>
              <a:t>Из древних древовидных папоротников образовались залежи каменного угля.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" t="1122" b="4544"/>
          <a:stretch/>
        </p:blipFill>
        <p:spPr>
          <a:xfrm>
            <a:off x="2843808" y="3236979"/>
            <a:ext cx="3543949" cy="2823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497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7" cy="686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96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Загадка </vt:lpstr>
      <vt:lpstr>Папоротниковидные</vt:lpstr>
      <vt:lpstr>Щитовник мужской</vt:lpstr>
      <vt:lpstr>Водный папоротник – сальвиния плавающая</vt:lpstr>
      <vt:lpstr>Разнообразие папоротников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Загадка </dc:title>
  <cp:lastModifiedBy>Мазаева</cp:lastModifiedBy>
  <cp:revision>5</cp:revision>
  <dcterms:modified xsi:type="dcterms:W3CDTF">2019-11-01T12:44:28Z</dcterms:modified>
</cp:coreProperties>
</file>