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61" r:id="rId9"/>
    <p:sldId id="271" r:id="rId10"/>
    <p:sldId id="262" r:id="rId11"/>
    <p:sldId id="272" r:id="rId12"/>
    <p:sldId id="273" r:id="rId13"/>
    <p:sldId id="263" r:id="rId14"/>
    <p:sldId id="264" r:id="rId15"/>
    <p:sldId id="265" r:id="rId16"/>
    <p:sldId id="267" r:id="rId17"/>
    <p:sldId id="274" r:id="rId18"/>
    <p:sldId id="268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82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361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9401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601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5395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667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147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84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74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462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8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05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02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117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0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767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45687-48C3-4DC9-B28D-B03DF23D57FB}" type="datetimeFigureOut">
              <a:rPr lang="ru-RU" smtClean="0"/>
              <a:t>09.03.2021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6CF80B2-1CAE-4FD3-8F9B-77F81A4D4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43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4800" b="1" dirty="0" smtClean="0"/>
              <a:t>Генетическая связь органических веществ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(задание № 33)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700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939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656130"/>
            <a:ext cx="8596312" cy="289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54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225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690" y="1567543"/>
            <a:ext cx="8596312" cy="4117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73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2" y="2286000"/>
            <a:ext cx="9203643" cy="325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75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460438"/>
            <a:ext cx="8596312" cy="328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72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Задачи на вывод формул </a:t>
            </a:r>
            <a:endParaRPr lang="ru-RU" sz="48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(задание № 35)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49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47897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358735"/>
            <a:ext cx="8596312" cy="285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42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764971"/>
            <a:ext cx="8596312" cy="188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075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586872"/>
            <a:ext cx="8596312" cy="3028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186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255531"/>
            <a:ext cx="8596312" cy="169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020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710420"/>
            <a:ext cx="8596312" cy="2781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090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394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7057" y="1371600"/>
            <a:ext cx="7750629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840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085446"/>
            <a:ext cx="8596312" cy="20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636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551655"/>
            <a:ext cx="8596312" cy="309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002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3160636"/>
            <a:ext cx="8596312" cy="1881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7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2039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90" y="841893"/>
            <a:ext cx="7350081" cy="5879159"/>
          </a:xfrm>
        </p:spPr>
      </p:pic>
    </p:spTree>
    <p:extLst>
      <p:ext uri="{BB962C8B-B14F-4D97-AF65-F5344CB8AC3E}">
        <p14:creationId xmlns:p14="http://schemas.microsoft.com/office/powerpoint/2010/main" val="234255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470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6603" y="956603"/>
            <a:ext cx="801858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2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63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8455" y="914400"/>
            <a:ext cx="7686640" cy="558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55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227" y="2688773"/>
            <a:ext cx="9315005" cy="244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177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830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2" y="1948543"/>
            <a:ext cx="9421539" cy="433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4445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2954385"/>
            <a:ext cx="8596312" cy="229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289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9188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9358" y="1774372"/>
            <a:ext cx="912361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5496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18</Words>
  <Application>Microsoft Office PowerPoint</Application>
  <PresentationFormat>Широкоэкранный</PresentationFormat>
  <Paragraphs>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Times New Roman</vt:lpstr>
      <vt:lpstr>Trebuchet MS</vt:lpstr>
      <vt:lpstr>Wingdings 3</vt:lpstr>
      <vt:lpstr>Грань</vt:lpstr>
      <vt:lpstr>Генетическая связь органических веществ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на вывод формул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Генетическая связь органических веществ</dc:title>
  <dc:creator>Natalia</dc:creator>
  <cp:lastModifiedBy>Natalia</cp:lastModifiedBy>
  <cp:revision>10</cp:revision>
  <dcterms:created xsi:type="dcterms:W3CDTF">2021-03-09T19:11:17Z</dcterms:created>
  <dcterms:modified xsi:type="dcterms:W3CDTF">2021-03-09T21:20:06Z</dcterms:modified>
</cp:coreProperties>
</file>