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3" r:id="rId3"/>
    <p:sldId id="266" r:id="rId4"/>
    <p:sldId id="267" r:id="rId5"/>
    <p:sldId id="268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7820">
            <a:off x="7337576" y="-211995"/>
            <a:ext cx="2926086" cy="199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941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3A3E2-79E6-4000-A1A0-78EC13AE2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742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3A3E2-79E6-4000-A1A0-78EC13AE2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766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079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57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8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08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10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958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283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29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44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3A3E2-79E6-4000-A1A0-78EC13AE2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485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44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3A3E2-79E6-4000-A1A0-78EC13AE2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136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6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1B3A3E2-79E6-4000-A1A0-78EC13AE2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3856" y="4962848"/>
            <a:ext cx="2125016" cy="18889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49" y="5542117"/>
            <a:ext cx="1289165" cy="144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193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332656"/>
            <a:ext cx="4709251" cy="1080120"/>
          </a:xfrm>
        </p:spPr>
        <p:txBody>
          <a:bodyPr>
            <a:noAutofit/>
          </a:bodyPr>
          <a:lstStyle/>
          <a:p>
            <a:pPr algn="ctr"/>
            <a:r>
              <a:rPr lang="ru-RU" sz="2400" i="1" dirty="0"/>
              <a:t>Семинар-практикум</a:t>
            </a:r>
            <a:br>
              <a:rPr lang="ru-RU" sz="2400" i="1" dirty="0"/>
            </a:br>
            <a:r>
              <a:rPr lang="ru-RU" sz="2400" i="1" dirty="0"/>
              <a:t>                                    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5589" y="2132874"/>
            <a:ext cx="7612907" cy="145747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/>
              <a:t>Организация деятельности педагога по выявлению, развитию и поддержке одаренных детей и оценке ее эффективности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95979" y="4941167"/>
            <a:ext cx="22751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i="1" dirty="0">
                <a:solidFill>
                  <a:prstClr val="black"/>
                </a:solidFill>
                <a:ea typeface="+mj-ea"/>
                <a:cs typeface="+mj-cs"/>
              </a:rPr>
              <a:t>03.11.2020 г.</a:t>
            </a:r>
          </a:p>
          <a:p>
            <a:pPr algn="ctr"/>
            <a:r>
              <a:rPr lang="ru-RU" sz="2400" i="1" dirty="0">
                <a:solidFill>
                  <a:prstClr val="black"/>
                </a:solidFill>
                <a:ea typeface="+mj-ea"/>
                <a:cs typeface="+mj-cs"/>
              </a:rPr>
              <a:t>ст. Павловская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0704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8B19ACA-1B11-49B2-AE1E-62D6BBB01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54359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C6557F3-48A9-48AC-A278-D3DD855F6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844824"/>
            <a:ext cx="78867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/>
              <a:t>«Сейчас в мире идет напряженная борьба за интеллектуальный ресурс, и для нас очень важно не потерять ни одного талантливого ребенка»</a:t>
            </a:r>
          </a:p>
          <a:p>
            <a:pPr marL="0" indent="0">
              <a:buNone/>
            </a:pPr>
            <a:endParaRPr lang="ru-RU" b="1" i="1" dirty="0"/>
          </a:p>
          <a:p>
            <a:pPr marL="0" indent="0" algn="r">
              <a:buNone/>
            </a:pPr>
            <a:r>
              <a:rPr lang="ru-RU" b="1" i="1" dirty="0"/>
              <a:t>В.В</a:t>
            </a:r>
            <a:r>
              <a:rPr lang="ru-RU" b="1" i="1" dirty="0" smtClean="0"/>
              <a:t>. Путин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300557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F7969FF-4BDC-43D9-BFEF-F3DD60D3A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25555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17C2C7E-981A-492B-965F-AF43C06415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836712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1800" cap="small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1800" i="1" cap="small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Ученые </a:t>
            </a:r>
            <a:r>
              <a:rPr lang="ru-RU" sz="1800" i="1" cap="small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сегодня единодушны в том, что каждый человек владеет огромным множеством возможностей, хранящихся в нем в виде задатков. Известна мысль ученого </a:t>
            </a:r>
            <a:r>
              <a:rPr lang="ru-RU" sz="1800" i="1" cap="small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Н.Дубинина</a:t>
            </a:r>
            <a:r>
              <a:rPr lang="ru-RU" sz="1800" i="1" cap="small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о том, “что любой человек, сколько бы гениальным он ни был, в течение жизни использует не более одной миллиардной доли тех возможностей, которые представляет ему мозг”. Так, память человека способна вместить в себе 20 единиц информации, то есть примерно столько же информации, сколько содержится в миллионах томов Российской государственной библиотеки. Утверждают, что Александр Македонский знал в лицо всех солдат своего тридцатитысячного войска. Знаменитый шахматист </a:t>
            </a:r>
            <a:r>
              <a:rPr lang="ru-RU" sz="1800" i="1" cap="small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А.А.Алехин</a:t>
            </a:r>
            <a:r>
              <a:rPr lang="ru-RU" sz="1800" i="1" cap="small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мог играть вслепую одновременно на 40 досках.</a:t>
            </a:r>
            <a:endParaRPr lang="ru-RU" sz="1800" i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i="1" cap="small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	Таланты </a:t>
            </a:r>
            <a:r>
              <a:rPr lang="ru-RU" sz="1800" i="1" cap="small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рождаются не часто, а гениев вообще за всю историю человечества насчитывается не более 400. Массовая школа обычно сталкивается с проблемой раннего выявления и развития </a:t>
            </a:r>
            <a:r>
              <a:rPr lang="ru-RU" sz="1800" b="1" i="1" u="sng" cap="small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способностей</a:t>
            </a:r>
            <a:r>
              <a:rPr lang="ru-RU" sz="1800" i="1" cap="small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ученика.</a:t>
            </a:r>
            <a:endParaRPr lang="ru-RU" sz="1800" i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7172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D55F21-56DB-4220-8D7D-2B68EE1AF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i="1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Принципы педагогической деятельности в работе с одаренными детьми</a:t>
            </a:r>
            <a:r>
              <a:rPr lang="ru-RU" sz="2400" i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i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i="1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1C9D03E-3F66-4E57-B78E-E5BCC5DB6D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2971527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ru-RU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максимального разнообразия предоставленных возможностей для развития </a:t>
            </a:r>
            <a:r>
              <a:rPr lang="ru-RU" sz="2000" dirty="0" smtClean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личности;</a:t>
            </a:r>
            <a:endParaRPr lang="ru-RU" sz="2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ru-RU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возрастания роли внеурочной </a:t>
            </a:r>
            <a:r>
              <a:rPr lang="ru-RU" sz="2000" dirty="0" smtClean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деятельности;</a:t>
            </a:r>
            <a:endParaRPr lang="ru-RU" sz="2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ru-RU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индивидуализации и дифференциации </a:t>
            </a:r>
            <a:r>
              <a:rPr lang="ru-RU" sz="2000" dirty="0" smtClean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обучения;</a:t>
            </a:r>
            <a:endParaRPr lang="ru-RU" sz="2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ru-RU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создания условий для совместной работы учащихся при минимальном участии </a:t>
            </a:r>
            <a:r>
              <a:rPr lang="ru-RU" sz="2000" dirty="0" smtClean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учителя.</a:t>
            </a:r>
            <a:endParaRPr lang="ru-RU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2633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72A569-C519-4FA6-AACF-E5230CF90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Формы и виды организации работы с детьми, склонными к творческому уровню освоения отдельных образовательных областей или </a:t>
            </a:r>
            <a:r>
              <a:rPr lang="ru-RU" sz="2400" b="1" i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предметов</a:t>
            </a:r>
            <a:endParaRPr lang="ru-RU" sz="2400" b="1" i="1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FA2EF50-80F5-40FC-9ED2-F37239FFD2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2899519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Рациональное наполнение школьного компонента </a:t>
            </a:r>
            <a:r>
              <a:rPr lang="ru-RU" sz="20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БУПа</a:t>
            </a:r>
            <a:r>
              <a:rPr lang="ru-RU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с учетом склонностей и запросов, учащихся через формирование факультативов, спецкурсов, кружков.</a:t>
            </a:r>
            <a:endParaRPr lang="ru-RU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2. Организация и проведение школьных олимпиад. Участие в районных, региональных  и всероссийских олимпиадах.</a:t>
            </a:r>
            <a:endParaRPr lang="ru-RU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3. Организация и проведение интеллектуальных игр, конкурсов, научно-практических конференций.</a:t>
            </a:r>
            <a:endParaRPr lang="ru-RU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7613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FCA3A50-7C10-4122-B01F-A904B84F2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i="1" dirty="0" smtClean="0"/>
              <a:t>Что значит для родителей и общества </a:t>
            </a:r>
            <a:br>
              <a:rPr lang="ru-RU" sz="2400" b="1" i="1" dirty="0" smtClean="0"/>
            </a:br>
            <a:r>
              <a:rPr lang="ru-RU" sz="2400" b="1" i="1" dirty="0" smtClean="0"/>
              <a:t>«хорошая школа»</a:t>
            </a:r>
            <a:endParaRPr lang="ru-RU" sz="2400" b="1" i="1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366F65E-057E-49FC-8ECE-77A684C17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484784"/>
            <a:ext cx="7886700" cy="354759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1800" i="1" cap="small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Проблема работы с одаренными учащимися чрезвычайно актуальна для современного российского общества. К школе предъявляются сегодня высокие требования. А что значит для родителей и общества “хорошая школа”? </a:t>
            </a:r>
            <a:endParaRPr lang="ru-RU" sz="1800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1800" i="1" cap="small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1800" i="1" cap="small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школа, где хорошо учат по всем предметам, а по окончании дети легко поступают в </a:t>
            </a:r>
            <a:r>
              <a:rPr lang="ru-RU" sz="1800" i="1" cap="small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вузы.</a:t>
            </a:r>
            <a:endParaRPr lang="ru-RU" sz="1800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1800" i="1" cap="small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800" i="1" cap="small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этой школе должны преподавать высококвалифицированные и интеллигентные </a:t>
            </a:r>
            <a:r>
              <a:rPr lang="ru-RU" sz="1800" i="1" cap="small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педагоги.</a:t>
            </a:r>
          </a:p>
          <a:p>
            <a:pPr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1800" i="1" cap="small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800" i="1" cap="small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школе должны быть свои </a:t>
            </a:r>
            <a:r>
              <a:rPr lang="ru-RU" sz="1800" i="1" cap="small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традиции.</a:t>
            </a:r>
            <a:endParaRPr lang="ru-RU" sz="1800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1800" i="1" cap="small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Школа </a:t>
            </a:r>
            <a:r>
              <a:rPr lang="ru-RU" sz="1800" i="1" cap="small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должна давать современное образование.</a:t>
            </a:r>
            <a:endParaRPr lang="ru-RU" sz="1800" i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7786657"/>
      </p:ext>
    </p:extLst>
  </p:cSld>
  <p:clrMapOvr>
    <a:masterClrMapping/>
  </p:clrMapOvr>
</p:sld>
</file>

<file path=ppt/theme/theme1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Презентация1" id="{6326C454-BDF2-450C-B0F0-C360C5B7665E}" vid="{2DA42F4A-5CD4-4FF9-A1CB-F6D1D0E552D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239</Words>
  <Application>Microsoft Office PowerPoint</Application>
  <PresentationFormat>Экран (4:3)</PresentationFormat>
  <Paragraphs>24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Презентация1</vt:lpstr>
      <vt:lpstr>Семинар-практикум                                       </vt:lpstr>
      <vt:lpstr>Презентация PowerPoint</vt:lpstr>
      <vt:lpstr>Презентация PowerPoint</vt:lpstr>
      <vt:lpstr>Принципы педагогической деятельности в работе с одаренными детьми </vt:lpstr>
      <vt:lpstr> Формы и виды организации работы с детьми, склонными к творческому уровню освоения отдельных образовательных областей или предметов</vt:lpstr>
      <vt:lpstr>Что значит для родителей и общества  «хорошая школа»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16</cp:revision>
  <dcterms:created xsi:type="dcterms:W3CDTF">2020-10-29T11:55:24Z</dcterms:created>
  <dcterms:modified xsi:type="dcterms:W3CDTF">2020-11-20T12:57:23Z</dcterms:modified>
</cp:coreProperties>
</file>