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362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48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71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84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15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81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92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64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349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46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441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C637A-8B86-43B8-A784-C3C66640A5A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621E9E6-7051-4ADE-9110-3643797AE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17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592287"/>
          </a:xfrm>
        </p:spPr>
        <p:txBody>
          <a:bodyPr>
            <a:normAutofit/>
          </a:bodyPr>
          <a:lstStyle/>
          <a:p>
            <a:pPr algn="ctr"/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РАЗВИТИЕ ЧИТАТЕЛЬСКОЙ ГРАМОТНОСТИ НА УРОКАХ РУССКОГО ЯЗЫКА И ЛИТЕРАТУРЫ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077072"/>
            <a:ext cx="4752528" cy="144016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Курилова Е.В.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учитель русского языка и литературы МБОУ СОШ № 3 им. Н.И.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Дейнега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264705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116632"/>
            <a:ext cx="7776864" cy="1080119"/>
          </a:xfrm>
        </p:spPr>
        <p:txBody>
          <a:bodyPr/>
          <a:lstStyle/>
          <a:p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Читательская грамотность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1196751"/>
            <a:ext cx="7848871" cy="396044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жизни».</a:t>
            </a:r>
          </a:p>
        </p:txBody>
      </p:sp>
    </p:spTree>
    <p:extLst>
      <p:ext uri="{BB962C8B-B14F-4D97-AF65-F5344CB8AC3E}">
        <p14:creationId xmlns:p14="http://schemas.microsoft.com/office/powerpoint/2010/main" val="151232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699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7848872" cy="4464496"/>
          </a:xfrm>
        </p:spPr>
        <p:txBody>
          <a:bodyPr>
            <a:normAutofit fontScale="62500" lnSpcReduction="20000"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Уметь читать в широком смысле этого слова – значит «… извлечь из мертвой буквы живой смысл, – говорил великий педагог К. Д. Ушинский. – Читать – это еще ничего не значит, что читать и как понимать прочитанное – вот в чем главное».</a:t>
            </a:r>
          </a:p>
          <a:p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Чтение – это процесс восприятия и смысловой переработки (понимания) письменной речи. Чтение – это и процесс коммуникации с помощью речи. Цель читателя– преобразование содержания прочитанного в смысл «для себя», то есть понимание.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769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27584" y="332656"/>
            <a:ext cx="748883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группы умений: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136904" cy="4968552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Умения извлекать из текста информацию и строить суждения: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находить информацию и формулировать выводы;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найти в тексте информацию, представленную в явном виде;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основываясь на тексте, сделать простые выводы.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Умения, основанные на собственных размышления о прочитанном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интегрировать, интерпретировать и оценивать информацию;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устанавливать связи, которые не высказаны автором напрямую;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интерпретировать их, соотнося с общей идеей текста; </a:t>
            </a:r>
          </a:p>
          <a:p>
            <a:pPr algn="just">
              <a:lnSpc>
                <a:spcPct val="1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реконструировать авторский замысел.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583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60648"/>
            <a:ext cx="7101409" cy="57606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виды деятельности: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24744"/>
            <a:ext cx="7704856" cy="453650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осознанное, творческое, выразительное чтение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пересказ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ответы на вопросы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анализ и интерпретация произведения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составление планов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характеристика героя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написание отзыва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написание сочинения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773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376607" cy="648072"/>
          </a:xfrm>
        </p:spPr>
        <p:txBody>
          <a:bodyPr>
            <a:noAutofit/>
          </a:bodyPr>
          <a:lstStyle/>
          <a:p>
            <a:pPr algn="ctr"/>
            <a:r>
              <a:rPr lang="ru-RU" sz="3600" b="1" i="1" u="sng" dirty="0"/>
              <a:t>Некоторые приемы</a:t>
            </a:r>
            <a:endParaRPr lang="ru-RU" sz="3600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7808656" cy="4464496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ru-RU" sz="7400" b="1" i="1" dirty="0"/>
              <a:t>Ответы на вопросы. </a:t>
            </a:r>
          </a:p>
          <a:p>
            <a:r>
              <a:rPr lang="ru-RU" sz="7400" b="1" dirty="0"/>
              <a:t>Развернутый ответ.</a:t>
            </a:r>
          </a:p>
          <a:p>
            <a:r>
              <a:rPr lang="ru-RU" sz="7400" b="1" dirty="0"/>
              <a:t>Составление плана. </a:t>
            </a:r>
            <a:endParaRPr lang="en-US" sz="7400" b="1" dirty="0"/>
          </a:p>
          <a:p>
            <a:r>
              <a:rPr lang="ru-RU" sz="7400" b="1" dirty="0"/>
              <a:t>Прием «Мозаика». «Реконструкция текста»</a:t>
            </a:r>
            <a:endParaRPr lang="en-US" sz="7400" b="1" dirty="0"/>
          </a:p>
          <a:p>
            <a:r>
              <a:rPr lang="ru-RU" sz="7400" b="1" dirty="0"/>
              <a:t>Прием «Кластер»</a:t>
            </a:r>
            <a:endParaRPr lang="en-US" sz="7400" b="1" dirty="0"/>
          </a:p>
          <a:p>
            <a:r>
              <a:rPr lang="ru-RU" sz="7400" b="1" dirty="0"/>
              <a:t>Реставрация текста  «ПИСЬМО С ДЫРКАМИ»</a:t>
            </a:r>
          </a:p>
          <a:p>
            <a:r>
              <a:rPr lang="ru-RU" sz="7400" b="1" dirty="0"/>
              <a:t>Приём «Опорный конспект» </a:t>
            </a:r>
          </a:p>
          <a:p>
            <a:r>
              <a:rPr lang="ru-RU" sz="7400" b="1" dirty="0"/>
              <a:t>Комплексный анализ текста</a:t>
            </a:r>
          </a:p>
          <a:p>
            <a:pPr marL="0" indent="0">
              <a:buNone/>
            </a:pPr>
            <a:br>
              <a:rPr lang="ru-RU" sz="3200" b="1" dirty="0"/>
            </a:br>
            <a:endParaRPr lang="ru-RU" sz="3200" b="1" dirty="0"/>
          </a:p>
          <a:p>
            <a:pPr algn="just"/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99269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44694" cy="648072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216024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Desktop\hello_html_m1c36df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764704"/>
            <a:ext cx="7776864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4414136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220</TotalTime>
  <Words>305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Gill Sans MT</vt:lpstr>
      <vt:lpstr>Times New Roman</vt:lpstr>
      <vt:lpstr>Галерея</vt:lpstr>
      <vt:lpstr> РАЗВИТИЕ ЧИТАТЕЛЬСКОЙ ГРАМОТНОСТИ НА УРОКАХ РУССКОГО ЯЗЫКА И ЛИТЕРАТУРЫ</vt:lpstr>
      <vt:lpstr> Читательская грамотность </vt:lpstr>
      <vt:lpstr>Презентация PowerPoint</vt:lpstr>
      <vt:lpstr>группы умений:  </vt:lpstr>
      <vt:lpstr>виды деятельности:</vt:lpstr>
      <vt:lpstr>Некоторые приемы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ЧИТАТЕЛЬСКОЙ ГРАМОТНОСТИ НА УРОКАХ РУССКОГО ЯЗЫКА И ЛИТЕРАТУРЫ</dc:title>
  <dc:creator>1</dc:creator>
  <cp:lastModifiedBy>Пользователь</cp:lastModifiedBy>
  <cp:revision>14</cp:revision>
  <dcterms:created xsi:type="dcterms:W3CDTF">2022-03-13T15:26:42Z</dcterms:created>
  <dcterms:modified xsi:type="dcterms:W3CDTF">2022-03-15T12:29:55Z</dcterms:modified>
</cp:coreProperties>
</file>