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64" r:id="rId3"/>
    <p:sldId id="258" r:id="rId4"/>
    <p:sldId id="259" r:id="rId5"/>
    <p:sldId id="260" r:id="rId6"/>
    <p:sldId id="262" r:id="rId7"/>
    <p:sldId id="271" r:id="rId8"/>
    <p:sldId id="273" r:id="rId9"/>
    <p:sldId id="272" r:id="rId10"/>
    <p:sldId id="275" r:id="rId11"/>
    <p:sldId id="274" r:id="rId12"/>
    <p:sldId id="270" r:id="rId13"/>
    <p:sldId id="266" r:id="rId14"/>
    <p:sldId id="263" r:id="rId1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6374" autoAdjust="0"/>
  </p:normalViewPr>
  <p:slideViewPr>
    <p:cSldViewPr>
      <p:cViewPr>
        <p:scale>
          <a:sx n="100" d="100"/>
          <a:sy n="100" d="100"/>
        </p:scale>
        <p:origin x="1914" y="4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1">
        <a:schemeClr val="bg2"/>
      </p:bgRef>
    </p:bg>
    <p:spTree>
      <p:nvGrpSpPr>
        <p:cNvPr id="1" name=""/>
        <p:cNvGrpSpPr/>
        <p:nvPr/>
      </p:nvGrpSpPr>
      <p:grpSpPr>
        <a:xfrm>
          <a:off x="0" y="0"/>
          <a:ext cx="0" cy="0"/>
          <a:chOff x="0" y="0"/>
          <a:chExt cx="0" cy="0"/>
        </a:xfrm>
      </p:grpSpPr>
      <p:sp>
        <p:nvSpPr>
          <p:cNvPr id="15" name="Прямоугольник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Прямоугольник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Прямоугольник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Прямоугольник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Подзаголовок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a:t>Образец подзаголовка</a:t>
            </a:r>
            <a:endParaRPr kumimoji="0" lang="en-US"/>
          </a:p>
        </p:txBody>
      </p:sp>
      <p:sp>
        <p:nvSpPr>
          <p:cNvPr id="28" name="Дата 27"/>
          <p:cNvSpPr>
            <a:spLocks noGrp="1"/>
          </p:cNvSpPr>
          <p:nvPr>
            <p:ph type="dt" sz="half" idx="10"/>
          </p:nvPr>
        </p:nvSpPr>
        <p:spPr/>
        <p:txBody>
          <a:bodyPr/>
          <a:lstStyle/>
          <a:p>
            <a:fld id="{B4C71EC6-210F-42DE-9C53-41977AD35B3D}" type="datetimeFigureOut">
              <a:rPr lang="ru-RU" smtClean="0"/>
              <a:pPr/>
              <a:t>16.03.2022</a:t>
            </a:fld>
            <a:endParaRPr lang="ru-RU"/>
          </a:p>
        </p:txBody>
      </p:sp>
      <p:sp>
        <p:nvSpPr>
          <p:cNvPr id="17" name="Нижний колонтитул 16"/>
          <p:cNvSpPr>
            <a:spLocks noGrp="1"/>
          </p:cNvSpPr>
          <p:nvPr>
            <p:ph type="ftr" sz="quarter" idx="11"/>
          </p:nvPr>
        </p:nvSpPr>
        <p:spPr/>
        <p:txBody>
          <a:bodyPr/>
          <a:lstStyle/>
          <a:p>
            <a:endParaRPr lang="ru-RU"/>
          </a:p>
        </p:txBody>
      </p:sp>
      <p:sp>
        <p:nvSpPr>
          <p:cNvPr id="7" name="Прямая соединительная линия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Прямоугольник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Овал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Овал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Номер слайда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B19B0651-EE4F-4900-A07F-96A6BFA9D0F0}" type="slidenum">
              <a:rPr lang="ru-RU" smtClean="0"/>
              <a:pPr/>
              <a:t>‹#›</a:t>
            </a:fld>
            <a:endParaRPr lang="ru-RU"/>
          </a:p>
        </p:txBody>
      </p:sp>
      <p:sp>
        <p:nvSpPr>
          <p:cNvPr id="8" name="Заголовок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ru-RU"/>
              <a:t>Образец заголовка</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Дата 3"/>
          <p:cNvSpPr>
            <a:spLocks noGrp="1"/>
          </p:cNvSpPr>
          <p:nvPr>
            <p:ph type="dt" sz="half" idx="10"/>
          </p:nvPr>
        </p:nvSpPr>
        <p:spPr/>
        <p:txBody>
          <a:bodyPr/>
          <a:lstStyle/>
          <a:p>
            <a:fld id="{B4C71EC6-210F-42DE-9C53-41977AD35B3D}" type="datetimeFigureOut">
              <a:rPr lang="ru-RU" smtClean="0"/>
              <a:pPr/>
              <a:t>16.03.2022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bg>
      <p:bgRef idx="1001">
        <a:schemeClr val="bg2"/>
      </p:bgRef>
    </p:bg>
    <p:spTree>
      <p:nvGrpSpPr>
        <p:cNvPr id="1" name=""/>
        <p:cNvGrpSpPr/>
        <p:nvPr/>
      </p:nvGrpSpPr>
      <p:grpSpPr>
        <a:xfrm>
          <a:off x="0" y="0"/>
          <a:ext cx="0" cy="0"/>
          <a:chOff x="0" y="0"/>
          <a:chExt cx="0" cy="0"/>
        </a:xfrm>
      </p:grpSpPr>
      <p:sp>
        <p:nvSpPr>
          <p:cNvPr id="7" name="Прямоугольник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Прямоугольник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Прямоугольник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Прямоугольник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Прямоугольник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Прямоугольник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Прямая соединительная линия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Овал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Овал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Номер слайда 5"/>
          <p:cNvSpPr>
            <a:spLocks noGrp="1"/>
          </p:cNvSpPr>
          <p:nvPr>
            <p:ph type="sldNum" sz="quarter" idx="12"/>
          </p:nvPr>
        </p:nvSpPr>
        <p:spPr>
          <a:xfrm>
            <a:off x="6915912" y="3009901"/>
            <a:ext cx="457200" cy="441325"/>
          </a:xfrm>
        </p:spPr>
        <p:txBody>
          <a:bodyPr/>
          <a:lstStyle/>
          <a:p>
            <a:fld id="{B19B0651-EE4F-4900-A07F-96A6BFA9D0F0}" type="slidenum">
              <a:rPr lang="ru-RU" smtClean="0"/>
              <a:pPr/>
              <a:t>‹#›</a:t>
            </a:fld>
            <a:endParaRPr lang="ru-RU"/>
          </a:p>
        </p:txBody>
      </p:sp>
      <p:sp>
        <p:nvSpPr>
          <p:cNvPr id="3" name="Вертикальный текст 2"/>
          <p:cNvSpPr>
            <a:spLocks noGrp="1"/>
          </p:cNvSpPr>
          <p:nvPr>
            <p:ph type="body" orient="vert" idx="1"/>
          </p:nvPr>
        </p:nvSpPr>
        <p:spPr>
          <a:xfrm>
            <a:off x="304800" y="304800"/>
            <a:ext cx="6553200" cy="5821366"/>
          </a:xfrm>
        </p:spPr>
        <p:txBody>
          <a:bodyPr vert="eaVer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Дата 3"/>
          <p:cNvSpPr>
            <a:spLocks noGrp="1"/>
          </p:cNvSpPr>
          <p:nvPr>
            <p:ph type="dt" sz="half" idx="10"/>
          </p:nvPr>
        </p:nvSpPr>
        <p:spPr/>
        <p:txBody>
          <a:bodyPr/>
          <a:lstStyle/>
          <a:p>
            <a:fld id="{B4C71EC6-210F-42DE-9C53-41977AD35B3D}" type="datetimeFigureOut">
              <a:rPr lang="ru-RU" smtClean="0"/>
              <a:pPr/>
              <a:t>16.03.2022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2" name="Вертикальный заголовок 1"/>
          <p:cNvSpPr>
            <a:spLocks noGrp="1"/>
          </p:cNvSpPr>
          <p:nvPr>
            <p:ph type="title" orient="vert"/>
          </p:nvPr>
        </p:nvSpPr>
        <p:spPr>
          <a:xfrm>
            <a:off x="7391400" y="304801"/>
            <a:ext cx="1447800" cy="5851525"/>
          </a:xfrm>
        </p:spPr>
        <p:txBody>
          <a:bodyPr vert="eaVert"/>
          <a:lstStyle/>
          <a:p>
            <a:r>
              <a:rPr kumimoji="0" lang="ru-RU"/>
              <a:t>Образец заголовка</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solidFill>
                  <a:schemeClr val="accent3">
                    <a:shade val="75000"/>
                  </a:schemeClr>
                </a:solidFill>
              </a:defRPr>
            </a:lvl1pPr>
          </a:lstStyle>
          <a:p>
            <a:r>
              <a:rPr kumimoji="0" lang="ru-RU"/>
              <a:t>Образец заголовка</a:t>
            </a:r>
            <a:endParaRPr kumimoji="0" lang="en-US"/>
          </a:p>
        </p:txBody>
      </p:sp>
      <p:sp>
        <p:nvSpPr>
          <p:cNvPr id="4" name="Дата 3"/>
          <p:cNvSpPr>
            <a:spLocks noGrp="1"/>
          </p:cNvSpPr>
          <p:nvPr>
            <p:ph type="dt" sz="half" idx="10"/>
          </p:nvPr>
        </p:nvSpPr>
        <p:spPr/>
        <p:txBody>
          <a:bodyPr/>
          <a:lstStyle/>
          <a:p>
            <a:fld id="{B4C71EC6-210F-42DE-9C53-41977AD35B3D}" type="datetimeFigureOut">
              <a:rPr lang="ru-RU" smtClean="0"/>
              <a:pPr/>
              <a:t>16.03.2022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a:xfrm>
            <a:off x="4361688" y="1026372"/>
            <a:ext cx="457200" cy="441325"/>
          </a:xfrm>
        </p:spPr>
        <p:txBody>
          <a:bodyPr/>
          <a:lstStyle/>
          <a:p>
            <a:fld id="{B19B0651-EE4F-4900-A07F-96A6BFA9D0F0}" type="slidenum">
              <a:rPr lang="ru-RU" smtClean="0"/>
              <a:pPr/>
              <a:t>‹#›</a:t>
            </a:fld>
            <a:endParaRPr lang="ru-RU"/>
          </a:p>
        </p:txBody>
      </p:sp>
      <p:sp>
        <p:nvSpPr>
          <p:cNvPr id="8" name="Объект 7"/>
          <p:cNvSpPr>
            <a:spLocks noGrp="1"/>
          </p:cNvSpPr>
          <p:nvPr>
            <p:ph sz="quarter" idx="1"/>
          </p:nvPr>
        </p:nvSpPr>
        <p:spPr>
          <a:xfrm>
            <a:off x="301752" y="1527048"/>
            <a:ext cx="8503920" cy="4572000"/>
          </a:xfrm>
        </p:spPr>
        <p:txBody>
          <a:body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1"/>
      </p:bgRef>
    </p:bg>
    <p:spTree>
      <p:nvGrpSpPr>
        <p:cNvPr id="1" name=""/>
        <p:cNvGrpSpPr/>
        <p:nvPr/>
      </p:nvGrpSpPr>
      <p:grpSpPr>
        <a:xfrm>
          <a:off x="0" y="0"/>
          <a:ext cx="0" cy="0"/>
          <a:chOff x="0" y="0"/>
          <a:chExt cx="0" cy="0"/>
        </a:xfrm>
      </p:grpSpPr>
      <p:sp>
        <p:nvSpPr>
          <p:cNvPr id="17" name="Прямоугольник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Прямоугольник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Прямоугольник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Прямоугольник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Прямоугольник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Текст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a:t>Образец текста</a:t>
            </a:r>
          </a:p>
        </p:txBody>
      </p:sp>
      <p:sp>
        <p:nvSpPr>
          <p:cNvPr id="13" name="Прямоугольник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Прямоугольник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Нижний колонтитул 4"/>
          <p:cNvSpPr>
            <a:spLocks noGrp="1"/>
          </p:cNvSpPr>
          <p:nvPr>
            <p:ph type="ftr" sz="quarter" idx="11"/>
          </p:nvPr>
        </p:nvSpPr>
        <p:spPr/>
        <p:txBody>
          <a:bodyPr/>
          <a:lstStyle/>
          <a:p>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16.03.2022</a:t>
            </a:fld>
            <a:endParaRPr lang="ru-RU"/>
          </a:p>
        </p:txBody>
      </p:sp>
      <p:sp>
        <p:nvSpPr>
          <p:cNvPr id="8" name="Прямая соединительная линия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Овал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Овал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Номер слайда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B19B0651-EE4F-4900-A07F-96A6BFA9D0F0}" type="slidenum">
              <a:rPr lang="ru-RU" smtClean="0"/>
              <a:pPr/>
              <a:t>‹#›</a:t>
            </a:fld>
            <a:endParaRPr lang="ru-RU"/>
          </a:p>
        </p:txBody>
      </p:sp>
      <p:sp>
        <p:nvSpPr>
          <p:cNvPr id="2" name="Заголовок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ru-RU"/>
              <a:t>Образец заголовка</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1752" y="228600"/>
            <a:ext cx="8534400" cy="758952"/>
          </a:xfrm>
        </p:spPr>
        <p:txBody>
          <a:bodyPr/>
          <a:lstStyle/>
          <a:p>
            <a:r>
              <a:rPr kumimoji="0" lang="ru-RU"/>
              <a:t>Образец заголовка</a:t>
            </a:r>
            <a:endParaRPr kumimoji="0" lang="en-US"/>
          </a:p>
        </p:txBody>
      </p:sp>
      <p:sp>
        <p:nvSpPr>
          <p:cNvPr id="5" name="Дата 4"/>
          <p:cNvSpPr>
            <a:spLocks noGrp="1"/>
          </p:cNvSpPr>
          <p:nvPr>
            <p:ph type="dt" sz="half" idx="10"/>
          </p:nvPr>
        </p:nvSpPr>
        <p:spPr>
          <a:xfrm>
            <a:off x="5791200" y="6409944"/>
            <a:ext cx="3044952" cy="365760"/>
          </a:xfrm>
        </p:spPr>
        <p:txBody>
          <a:bodyPr/>
          <a:lstStyle/>
          <a:p>
            <a:fld id="{B4C71EC6-210F-42DE-9C53-41977AD35B3D}" type="datetimeFigureOut">
              <a:rPr lang="ru-RU" smtClean="0"/>
              <a:pPr/>
              <a:t>16.03.2022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
        <p:nvSpPr>
          <p:cNvPr id="8" name="Прямая соединительная линия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Объект 9"/>
          <p:cNvSpPr>
            <a:spLocks noGrp="1"/>
          </p:cNvSpPr>
          <p:nvPr>
            <p:ph sz="half" idx="1"/>
          </p:nvPr>
        </p:nvSpPr>
        <p:spPr>
          <a:xfrm>
            <a:off x="301752" y="1371600"/>
            <a:ext cx="4038600" cy="4681728"/>
          </a:xfrm>
        </p:spPr>
        <p:txBody>
          <a:bodyPr/>
          <a:lstStyle>
            <a:lvl1pPr>
              <a:defRPr sz="2500"/>
            </a:lvl1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12" name="Объект 11"/>
          <p:cNvSpPr>
            <a:spLocks noGrp="1"/>
          </p:cNvSpPr>
          <p:nvPr>
            <p:ph sz="half" idx="2"/>
          </p:nvPr>
        </p:nvSpPr>
        <p:spPr>
          <a:xfrm>
            <a:off x="4800600" y="1371600"/>
            <a:ext cx="4038600" cy="4681728"/>
          </a:xfrm>
        </p:spPr>
        <p:txBody>
          <a:bodyPr/>
          <a:lstStyle>
            <a:lvl1pPr>
              <a:defRPr sz="2500"/>
            </a:lvl1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1">
        <a:schemeClr val="bg2"/>
      </p:bgRef>
    </p:bg>
    <p:spTree>
      <p:nvGrpSpPr>
        <p:cNvPr id="1" name=""/>
        <p:cNvGrpSpPr/>
        <p:nvPr/>
      </p:nvGrpSpPr>
      <p:grpSpPr>
        <a:xfrm>
          <a:off x="0" y="0"/>
          <a:ext cx="0" cy="0"/>
          <a:chOff x="0" y="0"/>
          <a:chExt cx="0" cy="0"/>
        </a:xfrm>
      </p:grpSpPr>
      <p:sp>
        <p:nvSpPr>
          <p:cNvPr id="10" name="Прямая соединительная линия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Прямоугольник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Прямоугольник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Прямоугольник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Прямоугольник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Прямоугольник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оугольник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Текст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a:t>Образец текста</a:t>
            </a:r>
          </a:p>
        </p:txBody>
      </p:sp>
      <p:sp>
        <p:nvSpPr>
          <p:cNvPr id="4" name="Текст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ru-RU"/>
              <a:t>Образец текста</a:t>
            </a:r>
          </a:p>
        </p:txBody>
      </p:sp>
      <p:sp>
        <p:nvSpPr>
          <p:cNvPr id="7" name="Дата 6"/>
          <p:cNvSpPr>
            <a:spLocks noGrp="1"/>
          </p:cNvSpPr>
          <p:nvPr>
            <p:ph type="dt" sz="half" idx="10"/>
          </p:nvPr>
        </p:nvSpPr>
        <p:spPr/>
        <p:txBody>
          <a:bodyPr/>
          <a:lstStyle/>
          <a:p>
            <a:fld id="{B4C71EC6-210F-42DE-9C53-41977AD35B3D}" type="datetimeFigureOut">
              <a:rPr lang="ru-RU" smtClean="0"/>
              <a:pPr/>
              <a:t>16.03.2022</a:t>
            </a:fld>
            <a:endParaRPr lang="ru-RU"/>
          </a:p>
        </p:txBody>
      </p:sp>
      <p:sp>
        <p:nvSpPr>
          <p:cNvPr id="8" name="Нижний колонтитул 7"/>
          <p:cNvSpPr>
            <a:spLocks noGrp="1"/>
          </p:cNvSpPr>
          <p:nvPr>
            <p:ph type="ftr" sz="quarter" idx="11"/>
          </p:nvPr>
        </p:nvSpPr>
        <p:spPr>
          <a:xfrm>
            <a:off x="304800" y="6409944"/>
            <a:ext cx="3581400" cy="365760"/>
          </a:xfrm>
        </p:spPr>
        <p:txBody>
          <a:bodyPr/>
          <a:lstStyle/>
          <a:p>
            <a:endParaRPr lang="ru-RU"/>
          </a:p>
        </p:txBody>
      </p:sp>
      <p:sp>
        <p:nvSpPr>
          <p:cNvPr id="15" name="Прямая соединительная линия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Объект 23"/>
          <p:cNvSpPr>
            <a:spLocks noGrp="1"/>
          </p:cNvSpPr>
          <p:nvPr>
            <p:ph sz="quarter" idx="2"/>
          </p:nvPr>
        </p:nvSpPr>
        <p:spPr>
          <a:xfrm>
            <a:off x="301752" y="2471383"/>
            <a:ext cx="4041648" cy="3818404"/>
          </a:xfrm>
        </p:spPr>
        <p:txBody>
          <a:body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26" name="Объект 25"/>
          <p:cNvSpPr>
            <a:spLocks noGrp="1"/>
          </p:cNvSpPr>
          <p:nvPr>
            <p:ph sz="quarter" idx="4"/>
          </p:nvPr>
        </p:nvSpPr>
        <p:spPr>
          <a:xfrm>
            <a:off x="4800600" y="2471383"/>
            <a:ext cx="4038600" cy="3822192"/>
          </a:xfrm>
        </p:spPr>
        <p:txBody>
          <a:body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25" name="Овал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Овал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Номер слайда 8"/>
          <p:cNvSpPr>
            <a:spLocks noGrp="1"/>
          </p:cNvSpPr>
          <p:nvPr>
            <p:ph type="sldNum" sz="quarter" idx="12"/>
          </p:nvPr>
        </p:nvSpPr>
        <p:spPr>
          <a:xfrm>
            <a:off x="4343400" y="1042416"/>
            <a:ext cx="457200" cy="441325"/>
          </a:xfrm>
        </p:spPr>
        <p:txBody>
          <a:bodyPr/>
          <a:lstStyle>
            <a:lvl1pPr algn="ctr">
              <a:defRPr/>
            </a:lvl1pPr>
          </a:lstStyle>
          <a:p>
            <a:fld id="{B19B0651-EE4F-4900-A07F-96A6BFA9D0F0}" type="slidenum">
              <a:rPr lang="ru-RU" smtClean="0"/>
              <a:pPr/>
              <a:t>‹#›</a:t>
            </a:fld>
            <a:endParaRPr lang="ru-RU"/>
          </a:p>
        </p:txBody>
      </p:sp>
      <p:sp>
        <p:nvSpPr>
          <p:cNvPr id="23" name="Заголовок 22"/>
          <p:cNvSpPr>
            <a:spLocks noGrp="1"/>
          </p:cNvSpPr>
          <p:nvPr>
            <p:ph type="title"/>
          </p:nvPr>
        </p:nvSpPr>
        <p:spPr/>
        <p:txBody>
          <a:bodyPr rtlCol="0" anchor="b" anchorCtr="0"/>
          <a:lstStyle/>
          <a:p>
            <a:r>
              <a:rPr kumimoji="0" lang="ru-RU"/>
              <a:t>Образец заголовка</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a:t>Образец заголовка</a:t>
            </a:r>
            <a:endParaRPr kumimoji="0" lang="en-US"/>
          </a:p>
        </p:txBody>
      </p:sp>
      <p:sp>
        <p:nvSpPr>
          <p:cNvPr id="3" name="Дата 2"/>
          <p:cNvSpPr>
            <a:spLocks noGrp="1"/>
          </p:cNvSpPr>
          <p:nvPr>
            <p:ph type="dt" sz="half" idx="10"/>
          </p:nvPr>
        </p:nvSpPr>
        <p:spPr/>
        <p:txBody>
          <a:bodyPr/>
          <a:lstStyle/>
          <a:p>
            <a:fld id="{B4C71EC6-210F-42DE-9C53-41977AD35B3D}" type="datetimeFigureOut">
              <a:rPr lang="ru-RU" smtClean="0"/>
              <a:pPr/>
              <a:t>16.03.2022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a:xfrm>
            <a:off x="4343400" y="1036020"/>
            <a:ext cx="457200" cy="441325"/>
          </a:xfrm>
        </p:spPr>
        <p:txBody>
          <a:bodyPr/>
          <a:lstStyle/>
          <a:p>
            <a:fld id="{B19B0651-EE4F-4900-A07F-96A6BFA9D0F0}"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7" name="Прямоугольник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Прямоугольник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Прямоугольник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Прямоугольник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Прямоугольник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Прямоугольник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Дата 1"/>
          <p:cNvSpPr>
            <a:spLocks noGrp="1"/>
          </p:cNvSpPr>
          <p:nvPr>
            <p:ph type="dt" sz="half" idx="10"/>
          </p:nvPr>
        </p:nvSpPr>
        <p:spPr/>
        <p:txBody>
          <a:bodyPr/>
          <a:lstStyle/>
          <a:p>
            <a:fld id="{B4C71EC6-210F-42DE-9C53-41977AD35B3D}" type="datetimeFigureOut">
              <a:rPr lang="ru-RU" smtClean="0"/>
              <a:pPr/>
              <a:t>16.03.2022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a:xfrm>
            <a:off x="4267200" y="6324600"/>
            <a:ext cx="609600" cy="441324"/>
          </a:xfrm>
        </p:spPr>
        <p:txBody>
          <a:bodyPr/>
          <a:lstStyle>
            <a:lvl1pPr>
              <a:defRPr>
                <a:solidFill>
                  <a:srgbClr val="FFFFFF"/>
                </a:solidFill>
              </a:defRPr>
            </a:lvl1pPr>
          </a:lstStyle>
          <a:p>
            <a:fld id="{B19B0651-EE4F-4900-A07F-96A6BFA9D0F0}"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1">
        <a:schemeClr val="bg1"/>
      </p:bgRef>
    </p:bg>
    <p:spTree>
      <p:nvGrpSpPr>
        <p:cNvPr id="1" name=""/>
        <p:cNvGrpSpPr/>
        <p:nvPr/>
      </p:nvGrpSpPr>
      <p:grpSpPr>
        <a:xfrm>
          <a:off x="0" y="0"/>
          <a:ext cx="0" cy="0"/>
          <a:chOff x="0" y="0"/>
          <a:chExt cx="0" cy="0"/>
        </a:xfrm>
      </p:grpSpPr>
      <p:sp>
        <p:nvSpPr>
          <p:cNvPr id="19" name="Прямоугольник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Прямоугольник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Прямоугольник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Прямоугольник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Прямоугольник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ru-RU"/>
              <a:t>Образец заголовка</a:t>
            </a:r>
            <a:endParaRPr kumimoji="0" lang="en-US"/>
          </a:p>
        </p:txBody>
      </p:sp>
      <p:sp>
        <p:nvSpPr>
          <p:cNvPr id="3" name="Текст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ru-RU"/>
              <a:t>Образец текста</a:t>
            </a:r>
          </a:p>
        </p:txBody>
      </p:sp>
      <p:sp>
        <p:nvSpPr>
          <p:cNvPr id="8" name="Прямоугольник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Прямая соединительная линия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Объект 19"/>
          <p:cNvSpPr>
            <a:spLocks noGrp="1"/>
          </p:cNvSpPr>
          <p:nvPr>
            <p:ph sz="quarter" idx="1"/>
          </p:nvPr>
        </p:nvSpPr>
        <p:spPr>
          <a:xfrm>
            <a:off x="3124200" y="685800"/>
            <a:ext cx="5638800" cy="5410200"/>
          </a:xfrm>
        </p:spPr>
        <p:txBody>
          <a:body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10" name="Овал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Овал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Номер слайда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B19B0651-EE4F-4900-A07F-96A6BFA9D0F0}" type="slidenum">
              <a:rPr lang="ru-RU" smtClean="0"/>
              <a:pPr/>
              <a:t>‹#›</a:t>
            </a:fld>
            <a:endParaRPr lang="ru-RU"/>
          </a:p>
        </p:txBody>
      </p:sp>
      <p:sp>
        <p:nvSpPr>
          <p:cNvPr id="21" name="Прямоугольник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Дата 4"/>
          <p:cNvSpPr>
            <a:spLocks noGrp="1"/>
          </p:cNvSpPr>
          <p:nvPr>
            <p:ph type="dt" sz="half" idx="10"/>
          </p:nvPr>
        </p:nvSpPr>
        <p:spPr/>
        <p:txBody>
          <a:bodyPr/>
          <a:lstStyle/>
          <a:p>
            <a:fld id="{B4C71EC6-210F-42DE-9C53-41977AD35B3D}" type="datetimeFigureOut">
              <a:rPr lang="ru-RU" smtClean="0"/>
              <a:pPr/>
              <a:t>16.03.2022</a:t>
            </a:fld>
            <a:endParaRPr lang="ru-RU"/>
          </a:p>
        </p:txBody>
      </p:sp>
      <p:sp>
        <p:nvSpPr>
          <p:cNvPr id="6" name="Нижний колонтитул 5"/>
          <p:cNvSpPr>
            <a:spLocks noGrp="1"/>
          </p:cNvSpPr>
          <p:nvPr>
            <p:ph type="ftr" sz="quarter" idx="11"/>
          </p:nvPr>
        </p:nvSpPr>
        <p:spPr>
          <a:xfrm>
            <a:off x="301752" y="6410848"/>
            <a:ext cx="3383280" cy="365760"/>
          </a:xfrm>
        </p:spPr>
        <p:txBody>
          <a:bodyPr/>
          <a:lstStyle/>
          <a:p>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1" name="Прямая соединительная линия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Прямоугольник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Прямоугольник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Прямоугольник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Прямоугольник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Прямоугольник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Прямоугольник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Овал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Овал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Номер слайда 6"/>
          <p:cNvSpPr>
            <a:spLocks noGrp="1"/>
          </p:cNvSpPr>
          <p:nvPr>
            <p:ph type="sldNum" sz="quarter" idx="12"/>
          </p:nvPr>
        </p:nvSpPr>
        <p:spPr>
          <a:xfrm>
            <a:off x="1371600" y="312738"/>
            <a:ext cx="457200" cy="441325"/>
          </a:xfrm>
        </p:spPr>
        <p:txBody>
          <a:bodyPr/>
          <a:lstStyle/>
          <a:p>
            <a:fld id="{B19B0651-EE4F-4900-A07F-96A6BFA9D0F0}" type="slidenum">
              <a:rPr lang="ru-RU" smtClean="0"/>
              <a:pPr/>
              <a:t>‹#›</a:t>
            </a:fld>
            <a:endParaRPr lang="ru-RU"/>
          </a:p>
        </p:txBody>
      </p:sp>
      <p:sp>
        <p:nvSpPr>
          <p:cNvPr id="2" name="Заголовок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ru-RU"/>
              <a:t>Образец заголовка</a:t>
            </a:r>
            <a:endParaRPr kumimoji="0" lang="en-US"/>
          </a:p>
        </p:txBody>
      </p:sp>
      <p:sp>
        <p:nvSpPr>
          <p:cNvPr id="3" name="Рисунок 2"/>
          <p:cNvSpPr>
            <a:spLocks noGrp="1"/>
          </p:cNvSpPr>
          <p:nvPr>
            <p:ph type="pic" idx="1"/>
          </p:nvPr>
        </p:nvSpPr>
        <p:spPr>
          <a:xfrm>
            <a:off x="3000375" y="609600"/>
            <a:ext cx="5867400" cy="4267200"/>
          </a:xfrm>
        </p:spPr>
        <p:txBody>
          <a:bodyPr/>
          <a:lstStyle>
            <a:lvl1pPr marL="0" indent="0">
              <a:buNone/>
              <a:defRPr sz="3200"/>
            </a:lvl1pPr>
          </a:lstStyle>
          <a:p>
            <a:r>
              <a:rPr kumimoji="0" lang="ru-RU"/>
              <a:t>Вставка рисунка</a:t>
            </a:r>
            <a:endParaRPr kumimoji="0" lang="en-US" dirty="0"/>
          </a:p>
        </p:txBody>
      </p:sp>
      <p:sp>
        <p:nvSpPr>
          <p:cNvPr id="4" name="Текст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ru-RU"/>
              <a:t>Образец текста</a:t>
            </a:r>
          </a:p>
        </p:txBody>
      </p:sp>
      <p:sp>
        <p:nvSpPr>
          <p:cNvPr id="22" name="Прямоугольник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Дата 4"/>
          <p:cNvSpPr>
            <a:spLocks noGrp="1"/>
          </p:cNvSpPr>
          <p:nvPr>
            <p:ph type="dt" sz="half" idx="10"/>
          </p:nvPr>
        </p:nvSpPr>
        <p:spPr>
          <a:xfrm>
            <a:off x="5788152" y="6404984"/>
            <a:ext cx="3044952" cy="365760"/>
          </a:xfrm>
        </p:spPr>
        <p:txBody>
          <a:bodyPr/>
          <a:lstStyle/>
          <a:p>
            <a:fld id="{B4C71EC6-210F-42DE-9C53-41977AD35B3D}" type="datetimeFigureOut">
              <a:rPr lang="ru-RU" smtClean="0"/>
              <a:pPr/>
              <a:t>16.03.2022</a:t>
            </a:fld>
            <a:endParaRPr lang="ru-RU"/>
          </a:p>
        </p:txBody>
      </p:sp>
      <p:sp>
        <p:nvSpPr>
          <p:cNvPr id="6" name="Нижний колонтитул 5"/>
          <p:cNvSpPr>
            <a:spLocks noGrp="1"/>
          </p:cNvSpPr>
          <p:nvPr>
            <p:ph type="ftr" sz="quarter" idx="11"/>
          </p:nvPr>
        </p:nvSpPr>
        <p:spPr>
          <a:xfrm>
            <a:off x="301752" y="6410848"/>
            <a:ext cx="3584448" cy="365760"/>
          </a:xfrm>
        </p:spPr>
        <p:txBody>
          <a:bodyPr/>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Прямоугольник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Прямоугольник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Прямоугольник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Прямоугольник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Дата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B4C71EC6-210F-42DE-9C53-41977AD35B3D}" type="datetimeFigureOut">
              <a:rPr lang="ru-RU" smtClean="0"/>
              <a:pPr/>
              <a:t>16.03.2022</a:t>
            </a:fld>
            <a:endParaRPr lang="ru-RU"/>
          </a:p>
        </p:txBody>
      </p:sp>
      <p:sp>
        <p:nvSpPr>
          <p:cNvPr id="3" name="Нижний колонтитул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ru-RU"/>
          </a:p>
        </p:txBody>
      </p:sp>
      <p:sp>
        <p:nvSpPr>
          <p:cNvPr id="8" name="Прямоугольник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Прямая соединительная линия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Овал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Овал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Номер слайда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B19B0651-EE4F-4900-A07F-96A6BFA9D0F0}" type="slidenum">
              <a:rPr lang="ru-RU" smtClean="0"/>
              <a:pPr/>
              <a:t>‹#›</a:t>
            </a:fld>
            <a:endParaRPr lang="ru-RU"/>
          </a:p>
        </p:txBody>
      </p:sp>
      <p:sp>
        <p:nvSpPr>
          <p:cNvPr id="22" name="Заголовок 21"/>
          <p:cNvSpPr>
            <a:spLocks noGrp="1"/>
          </p:cNvSpPr>
          <p:nvPr>
            <p:ph type="title"/>
          </p:nvPr>
        </p:nvSpPr>
        <p:spPr>
          <a:xfrm>
            <a:off x="301752" y="228600"/>
            <a:ext cx="8534400" cy="758952"/>
          </a:xfrm>
          <a:prstGeom prst="rect">
            <a:avLst/>
          </a:prstGeom>
        </p:spPr>
        <p:txBody>
          <a:bodyPr vert="horz" anchor="b">
            <a:normAutofit/>
          </a:bodyPr>
          <a:lstStyle/>
          <a:p>
            <a:r>
              <a:rPr kumimoji="0" lang="ru-RU"/>
              <a:t>Образец заголовка</a:t>
            </a:r>
            <a:endParaRPr kumimoji="0" lang="en-US"/>
          </a:p>
        </p:txBody>
      </p:sp>
      <p:sp>
        <p:nvSpPr>
          <p:cNvPr id="13" name="Текст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ru-RU"/>
              <a:t>Образец текста</a:t>
            </a:r>
          </a:p>
          <a:p>
            <a:pPr lvl="1" eaLnBrk="1" latinLnBrk="0" hangingPunct="1"/>
            <a:r>
              <a:rPr kumimoji="0" lang="ru-RU"/>
              <a:t>Второй уровень</a:t>
            </a:r>
          </a:p>
          <a:p>
            <a:pPr lvl="2" eaLnBrk="1" latinLnBrk="0" hangingPunct="1"/>
            <a:r>
              <a:rPr kumimoji="0" lang="ru-RU"/>
              <a:t>Третий уровень</a:t>
            </a:r>
          </a:p>
          <a:p>
            <a:pPr lvl="3" eaLnBrk="1" latinLnBrk="0" hangingPunct="1"/>
            <a:r>
              <a:rPr kumimoji="0" lang="ru-RU"/>
              <a:t>Четвертый уровень</a:t>
            </a:r>
          </a:p>
          <a:p>
            <a:pPr lvl="4" eaLnBrk="1" latinLnBrk="0" hangingPunct="1"/>
            <a:r>
              <a:rPr kumimoji="0" lang="ru-RU"/>
              <a:t>Пятый уровень</a:t>
            </a:r>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7.jpeg"/><Relationship Id="rId1" Type="http://schemas.openxmlformats.org/officeDocument/2006/relationships/slideLayout" Target="../slideLayouts/slideLayout7.xml"/><Relationship Id="rId5" Type="http://schemas.openxmlformats.org/officeDocument/2006/relationships/image" Target="../media/image19.jpeg"/><Relationship Id="rId4" Type="http://schemas.openxmlformats.org/officeDocument/2006/relationships/image" Target="../media/image18.jpeg"/></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10" Type="http://schemas.openxmlformats.org/officeDocument/2006/relationships/image" Target="../media/image16.jpeg"/><Relationship Id="rId4" Type="http://schemas.openxmlformats.org/officeDocument/2006/relationships/image" Target="../media/image10.png"/><Relationship Id="rId9"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428596" y="3214686"/>
            <a:ext cx="8286808" cy="1357314"/>
          </a:xfrm>
        </p:spPr>
        <p:txBody>
          <a:bodyPr>
            <a:normAutofit fontScale="92500" lnSpcReduction="10000"/>
          </a:bodyPr>
          <a:lstStyle/>
          <a:p>
            <a:r>
              <a:rPr lang="ru-RU" sz="2000" dirty="0">
                <a:solidFill>
                  <a:srgbClr val="002060"/>
                </a:solidFill>
              </a:rPr>
              <a:t>У</a:t>
            </a:r>
            <a:r>
              <a:rPr lang="ru-RU" sz="1800" dirty="0">
                <a:solidFill>
                  <a:srgbClr val="002060"/>
                </a:solidFill>
              </a:rPr>
              <a:t>читель русского языка и литературы </a:t>
            </a:r>
          </a:p>
          <a:p>
            <a:r>
              <a:rPr lang="ru-RU" sz="2000" dirty="0" err="1">
                <a:solidFill>
                  <a:srgbClr val="002060"/>
                </a:solidFill>
              </a:rPr>
              <a:t>мбоу</a:t>
            </a:r>
            <a:r>
              <a:rPr lang="ru-RU" sz="2000" dirty="0">
                <a:solidFill>
                  <a:srgbClr val="002060"/>
                </a:solidFill>
              </a:rPr>
              <a:t> </a:t>
            </a:r>
            <a:r>
              <a:rPr lang="ru-RU" sz="2000" dirty="0" err="1">
                <a:solidFill>
                  <a:srgbClr val="002060"/>
                </a:solidFill>
              </a:rPr>
              <a:t>сош</a:t>
            </a:r>
            <a:r>
              <a:rPr lang="ru-RU" sz="2000" dirty="0">
                <a:solidFill>
                  <a:srgbClr val="002060"/>
                </a:solidFill>
              </a:rPr>
              <a:t> </a:t>
            </a:r>
            <a:r>
              <a:rPr lang="ru-RU" sz="1800" dirty="0">
                <a:solidFill>
                  <a:srgbClr val="002060"/>
                </a:solidFill>
              </a:rPr>
              <a:t>№ 14 имени </a:t>
            </a:r>
            <a:r>
              <a:rPr lang="ru-RU" sz="2000" dirty="0" err="1">
                <a:solidFill>
                  <a:srgbClr val="002060"/>
                </a:solidFill>
              </a:rPr>
              <a:t>В.И.М</a:t>
            </a:r>
            <a:r>
              <a:rPr lang="ru-RU" sz="1800" dirty="0" err="1">
                <a:solidFill>
                  <a:srgbClr val="002060"/>
                </a:solidFill>
              </a:rPr>
              <a:t>уравленко</a:t>
            </a:r>
            <a:r>
              <a:rPr lang="ru-RU" sz="1800" dirty="0">
                <a:solidFill>
                  <a:srgbClr val="002060"/>
                </a:solidFill>
              </a:rPr>
              <a:t> </a:t>
            </a:r>
          </a:p>
          <a:p>
            <a:r>
              <a:rPr lang="ru-RU" sz="1800" dirty="0">
                <a:solidFill>
                  <a:srgbClr val="002060"/>
                </a:solidFill>
              </a:rPr>
              <a:t>ст.</a:t>
            </a:r>
            <a:r>
              <a:rPr lang="ru-RU" sz="2000" dirty="0">
                <a:solidFill>
                  <a:srgbClr val="002060"/>
                </a:solidFill>
              </a:rPr>
              <a:t>Н</a:t>
            </a:r>
            <a:r>
              <a:rPr lang="ru-RU" sz="1800" dirty="0">
                <a:solidFill>
                  <a:srgbClr val="002060"/>
                </a:solidFill>
              </a:rPr>
              <a:t>езамаевской</a:t>
            </a:r>
          </a:p>
          <a:p>
            <a:r>
              <a:rPr lang="ru-RU" sz="2000" dirty="0" err="1">
                <a:solidFill>
                  <a:srgbClr val="002060"/>
                </a:solidFill>
              </a:rPr>
              <a:t>П</a:t>
            </a:r>
            <a:r>
              <a:rPr lang="ru-RU" sz="1800" dirty="0" err="1">
                <a:solidFill>
                  <a:srgbClr val="002060"/>
                </a:solidFill>
              </a:rPr>
              <a:t>олевик</a:t>
            </a:r>
            <a:r>
              <a:rPr lang="ru-RU" sz="1800" dirty="0">
                <a:solidFill>
                  <a:srgbClr val="002060"/>
                </a:solidFill>
              </a:rPr>
              <a:t> </a:t>
            </a:r>
            <a:r>
              <a:rPr lang="ru-RU" sz="2000" dirty="0">
                <a:solidFill>
                  <a:srgbClr val="002060"/>
                </a:solidFill>
              </a:rPr>
              <a:t>С.в.</a:t>
            </a:r>
          </a:p>
        </p:txBody>
      </p:sp>
      <p:sp>
        <p:nvSpPr>
          <p:cNvPr id="2" name="Заголовок 1"/>
          <p:cNvSpPr>
            <a:spLocks noGrp="1"/>
          </p:cNvSpPr>
          <p:nvPr>
            <p:ph type="ctrTitle"/>
          </p:nvPr>
        </p:nvSpPr>
        <p:spPr>
          <a:xfrm>
            <a:off x="357158" y="142852"/>
            <a:ext cx="8463314" cy="2714644"/>
          </a:xfrm>
        </p:spPr>
        <p:txBody>
          <a:bodyPr>
            <a:normAutofit fontScale="90000"/>
          </a:bodyPr>
          <a:lstStyle/>
          <a:p>
            <a:br>
              <a:rPr lang="ru-RU" sz="2200" b="1" dirty="0">
                <a:solidFill>
                  <a:srgbClr val="C00000"/>
                </a:solidFill>
              </a:rPr>
            </a:br>
            <a:br>
              <a:rPr lang="ru-RU" sz="2200" b="1" dirty="0">
                <a:solidFill>
                  <a:srgbClr val="C00000"/>
                </a:solidFill>
              </a:rPr>
            </a:br>
            <a:br>
              <a:rPr lang="ru-RU" sz="2200" b="1" dirty="0">
                <a:solidFill>
                  <a:srgbClr val="C00000"/>
                </a:solidFill>
              </a:rPr>
            </a:br>
            <a:br>
              <a:rPr lang="ru-RU" sz="2200" b="1" dirty="0">
                <a:solidFill>
                  <a:srgbClr val="C00000"/>
                </a:solidFill>
              </a:rPr>
            </a:br>
            <a:br>
              <a:rPr lang="ru-RU" sz="2200" b="1" dirty="0">
                <a:solidFill>
                  <a:srgbClr val="C00000"/>
                </a:solidFill>
              </a:rPr>
            </a:br>
            <a:br>
              <a:rPr lang="ru-RU" sz="2200" dirty="0"/>
            </a:br>
            <a:br>
              <a:rPr lang="ru-RU" sz="2200" dirty="0"/>
            </a:br>
            <a:br>
              <a:rPr lang="ru-RU" sz="2200" dirty="0"/>
            </a:br>
            <a:br>
              <a:rPr lang="ru-RU" sz="2200" dirty="0"/>
            </a:br>
            <a:br>
              <a:rPr lang="ru-RU" sz="2200" dirty="0"/>
            </a:br>
            <a:br>
              <a:rPr lang="ru-RU" sz="2200" dirty="0"/>
            </a:br>
            <a:br>
              <a:rPr lang="ru-RU" sz="2200" dirty="0"/>
            </a:br>
            <a:br>
              <a:rPr lang="ru-RU" sz="2200" dirty="0"/>
            </a:br>
            <a:br>
              <a:rPr lang="ru-RU" sz="2200" dirty="0"/>
            </a:br>
            <a:br>
              <a:rPr lang="ru-RU" sz="2200" dirty="0"/>
            </a:br>
            <a:br>
              <a:rPr lang="ru-RU" sz="2200" dirty="0"/>
            </a:br>
            <a:br>
              <a:rPr lang="ru-RU" sz="2200" dirty="0"/>
            </a:br>
            <a:br>
              <a:rPr lang="ru-RU" sz="2200" dirty="0"/>
            </a:br>
            <a:br>
              <a:rPr lang="ru-RU" sz="2200" dirty="0"/>
            </a:br>
            <a:br>
              <a:rPr lang="ru-RU" sz="2200" dirty="0"/>
            </a:br>
            <a:br>
              <a:rPr lang="ru-RU" sz="2200" dirty="0"/>
            </a:br>
            <a:br>
              <a:rPr lang="ru-RU" sz="2200" dirty="0"/>
            </a:br>
            <a:br>
              <a:rPr lang="ru-RU" sz="2200" dirty="0"/>
            </a:br>
            <a:br>
              <a:rPr lang="ru-RU" sz="2200" dirty="0"/>
            </a:br>
            <a:br>
              <a:rPr lang="ru-RU" sz="2200" dirty="0"/>
            </a:br>
            <a:br>
              <a:rPr lang="ru-RU" sz="2200" dirty="0"/>
            </a:br>
            <a:br>
              <a:rPr lang="ru-RU" sz="2200" dirty="0"/>
            </a:br>
            <a:br>
              <a:rPr lang="ru-RU" sz="2200" dirty="0"/>
            </a:br>
            <a:br>
              <a:rPr lang="ru-RU" sz="2200" dirty="0"/>
            </a:br>
            <a:br>
              <a:rPr lang="ru-RU" sz="2200" dirty="0"/>
            </a:br>
            <a:br>
              <a:rPr lang="ru-RU" sz="2200" dirty="0"/>
            </a:br>
            <a:br>
              <a:rPr lang="ru-RU" sz="2200" dirty="0"/>
            </a:br>
            <a:br>
              <a:rPr lang="ru-RU" sz="2200" dirty="0"/>
            </a:br>
            <a:br>
              <a:rPr lang="ru-RU" sz="2200" dirty="0"/>
            </a:br>
            <a:br>
              <a:rPr lang="ru-RU" sz="2200" dirty="0"/>
            </a:br>
            <a:br>
              <a:rPr lang="ru-RU" sz="2200" dirty="0"/>
            </a:br>
            <a:br>
              <a:rPr lang="ru-RU" sz="2200" dirty="0"/>
            </a:br>
            <a:br>
              <a:rPr lang="ru-RU" sz="2200" dirty="0"/>
            </a:br>
            <a:br>
              <a:rPr lang="ru-RU" sz="2200" dirty="0"/>
            </a:br>
            <a:br>
              <a:rPr lang="ru-RU" sz="2200" dirty="0"/>
            </a:br>
            <a:br>
              <a:rPr lang="ru-RU" sz="2200" dirty="0"/>
            </a:br>
            <a:br>
              <a:rPr lang="ru-RU" sz="2200" dirty="0"/>
            </a:br>
            <a:br>
              <a:rPr lang="ru-RU" sz="2200" dirty="0"/>
            </a:br>
            <a:br>
              <a:rPr lang="ru-RU" sz="2200" dirty="0"/>
            </a:br>
            <a:br>
              <a:rPr lang="ru-RU" sz="2200" dirty="0"/>
            </a:br>
            <a:br>
              <a:rPr lang="ru-RU" sz="2200" dirty="0"/>
            </a:br>
            <a:br>
              <a:rPr lang="ru-RU" sz="2200" dirty="0"/>
            </a:br>
            <a:br>
              <a:rPr lang="ru-RU" sz="2200" dirty="0"/>
            </a:br>
            <a:br>
              <a:rPr lang="ru-RU" sz="2200" dirty="0"/>
            </a:br>
            <a:br>
              <a:rPr lang="ru-RU" sz="2200" dirty="0"/>
            </a:br>
            <a:br>
              <a:rPr lang="ru-RU" sz="2200" dirty="0"/>
            </a:br>
            <a:r>
              <a:rPr lang="ru-RU" sz="3600" b="1" dirty="0">
                <a:solidFill>
                  <a:srgbClr val="C00000"/>
                </a:solidFill>
                <a:latin typeface="Georgia" pitchFamily="18" charset="0"/>
              </a:rPr>
              <a:t>Функциональная грамотность как важнейшее условие повышения качества образования</a:t>
            </a:r>
            <a:br>
              <a:rPr lang="ru-RU" sz="4000" b="1" dirty="0">
                <a:solidFill>
                  <a:srgbClr val="C00000"/>
                </a:solidFill>
              </a:rPr>
            </a:br>
            <a:endParaRPr lang="ru-RU" sz="4000" b="1" dirty="0">
              <a:solidFill>
                <a:srgbClr val="C00000"/>
              </a:solidFill>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2" y="4643446"/>
            <a:ext cx="8784976" cy="2025914"/>
          </a:xfrm>
          <a:prstGeom prst="rect">
            <a:avLst/>
          </a:prstGeom>
        </p:spPr>
      </p:pic>
    </p:spTree>
    <p:extLst>
      <p:ext uri="{BB962C8B-B14F-4D97-AF65-F5344CB8AC3E}">
        <p14:creationId xmlns:p14="http://schemas.microsoft.com/office/powerpoint/2010/main" val="29111282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b="10465"/>
          <a:stretch/>
        </p:blipFill>
        <p:spPr>
          <a:xfrm flipH="1">
            <a:off x="6773809" y="3645024"/>
            <a:ext cx="1996607" cy="2667808"/>
          </a:xfrm>
          <a:prstGeom prst="rect">
            <a:avLst/>
          </a:prstGeom>
        </p:spPr>
      </p:pic>
      <p:pic>
        <p:nvPicPr>
          <p:cNvPr id="29698" name="Picture 2" descr="Приём «Чтение с остановками» Этап 1- вызов «Бабушка отдыхает» На данной стадии на основе лишь заглавия текста и информации об авторе дети должны предположить, о чем будет текст. "/>
          <p:cNvPicPr>
            <a:picLocks noChangeAspect="1" noChangeArrowheads="1"/>
          </p:cNvPicPr>
          <p:nvPr/>
        </p:nvPicPr>
        <p:blipFill>
          <a:blip r:embed="rId3"/>
          <a:srcRect/>
          <a:stretch>
            <a:fillRect/>
          </a:stretch>
        </p:blipFill>
        <p:spPr bwMode="auto">
          <a:xfrm>
            <a:off x="155575" y="142852"/>
            <a:ext cx="4059236" cy="3571900"/>
          </a:xfrm>
          <a:prstGeom prst="rect">
            <a:avLst/>
          </a:prstGeom>
          <a:noFill/>
        </p:spPr>
      </p:pic>
      <p:pic>
        <p:nvPicPr>
          <p:cNvPr id="29700" name="Picture 4" descr="Приём «Чтение с остановками» Этап 2 – осмысление Чтение текста небольшими отрывками с обсуждением содержания каждого и прогнозом развития сюжета. - Что будет дальше? - Почему? Пришла из школы маленькая Галинка. Открыла дверь, что-то хотела весело сказать маме. Но мама пригрозила Галинке пальцем и прошептала: – Тихо, Галинка, бабушка отдыхает. Целую ночь не спала, болело сердце. Галинка тихонько подошла к столу, положила портфель. Пообедала и села учить уроки. Читает книжку тихо, про себя, чтобы не разбудить бабушку. Открылась дверь, пришла Оля, подружка Галинки. Она громко сказала: – Галинка, слушай… Галинка погрозила ей пальцем, как мама, и прошептала: – Тихо, Оля, бабушка отдыхает. Целую ночь она не спала, болело сердце. Сели девочки к столу и рассматривают рисунки. А из закрытых бабушкиных глаз выкатились две слезинки. Когда бабушка встала, Галинка спросила: – Бабушка, почему вы во сне плакали? Бабушка улыбнулась, приголубила Галинку. В ее глазах светилась радость. "/>
          <p:cNvPicPr>
            <a:picLocks noChangeAspect="1" noChangeArrowheads="1"/>
          </p:cNvPicPr>
          <p:nvPr/>
        </p:nvPicPr>
        <p:blipFill>
          <a:blip r:embed="rId4"/>
          <a:srcRect/>
          <a:stretch>
            <a:fillRect/>
          </a:stretch>
        </p:blipFill>
        <p:spPr bwMode="auto">
          <a:xfrm>
            <a:off x="4214810" y="142852"/>
            <a:ext cx="4677670" cy="6500858"/>
          </a:xfrm>
          <a:prstGeom prst="rect">
            <a:avLst/>
          </a:prstGeom>
          <a:noFill/>
        </p:spPr>
      </p:pic>
      <p:pic>
        <p:nvPicPr>
          <p:cNvPr id="29702" name="Picture 6" descr="Приём «Чтение с остановками» Этап 3 – рефлексия Насколько были правы учащиеся в своих предположениях? Заключительная беседа, обсуждение совместной работы. Почему ошибались? "/>
          <p:cNvPicPr>
            <a:picLocks noChangeAspect="1" noChangeArrowheads="1"/>
          </p:cNvPicPr>
          <p:nvPr/>
        </p:nvPicPr>
        <p:blipFill>
          <a:blip r:embed="rId5"/>
          <a:srcRect/>
          <a:stretch>
            <a:fillRect/>
          </a:stretch>
        </p:blipFill>
        <p:spPr bwMode="auto">
          <a:xfrm>
            <a:off x="142844" y="3714752"/>
            <a:ext cx="4071965" cy="3046754"/>
          </a:xfrm>
          <a:prstGeom prst="rect">
            <a:avLst/>
          </a:prstGeom>
          <a:noFill/>
        </p:spPr>
      </p:pic>
    </p:spTree>
    <p:extLst>
      <p:ext uri="{BB962C8B-B14F-4D97-AF65-F5344CB8AC3E}">
        <p14:creationId xmlns:p14="http://schemas.microsoft.com/office/powerpoint/2010/main" val="39321702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b="10465"/>
          <a:stretch/>
        </p:blipFill>
        <p:spPr>
          <a:xfrm flipH="1">
            <a:off x="6773809" y="3645024"/>
            <a:ext cx="1996607" cy="2667808"/>
          </a:xfrm>
          <a:prstGeom prst="rect">
            <a:avLst/>
          </a:prstGeom>
        </p:spPr>
      </p:pic>
      <p:pic>
        <p:nvPicPr>
          <p:cNvPr id="27650" name="Picture 2" descr="Работа с деформированным текстом «Найди неверное слово» «Лови ошибку» «Восстанови текст» "/>
          <p:cNvPicPr>
            <a:picLocks noChangeAspect="1" noChangeArrowheads="1"/>
          </p:cNvPicPr>
          <p:nvPr/>
        </p:nvPicPr>
        <p:blipFill>
          <a:blip r:embed="rId3"/>
          <a:srcRect/>
          <a:stretch>
            <a:fillRect/>
          </a:stretch>
        </p:blipFill>
        <p:spPr bwMode="auto">
          <a:xfrm>
            <a:off x="251520" y="188640"/>
            <a:ext cx="8821644" cy="6480720"/>
          </a:xfrm>
          <a:prstGeom prst="rect">
            <a:avLst/>
          </a:prstGeom>
          <a:noFill/>
        </p:spPr>
      </p:pic>
    </p:spTree>
    <p:extLst>
      <p:ext uri="{BB962C8B-B14F-4D97-AF65-F5344CB8AC3E}">
        <p14:creationId xmlns:p14="http://schemas.microsoft.com/office/powerpoint/2010/main" val="39321702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a:bodyPr>
          <a:lstStyle/>
          <a:p>
            <a:endParaRPr lang="ru-RU" sz="2800" dirty="0">
              <a:solidFill>
                <a:srgbClr val="002060"/>
              </a:solidFill>
            </a:endParaRPr>
          </a:p>
        </p:txBody>
      </p:sp>
      <p:sp>
        <p:nvSpPr>
          <p:cNvPr id="4" name="Прямоугольник 3"/>
          <p:cNvSpPr/>
          <p:nvPr/>
        </p:nvSpPr>
        <p:spPr>
          <a:xfrm>
            <a:off x="2428860" y="2143116"/>
            <a:ext cx="4572000" cy="553549"/>
          </a:xfrm>
          <a:prstGeom prst="rect">
            <a:avLst/>
          </a:prstGeom>
        </p:spPr>
        <p:txBody>
          <a:bodyPr>
            <a:spAutoFit/>
          </a:bodyPr>
          <a:lstStyle/>
          <a:p>
            <a:pPr lvl="0">
              <a:lnSpc>
                <a:spcPct val="111000"/>
              </a:lnSpc>
            </a:pPr>
            <a:br>
              <a:rPr lang="ru-RU" sz="900" dirty="0">
                <a:solidFill>
                  <a:srgbClr val="000000"/>
                </a:solidFill>
                <a:latin typeface="Calibri" panose="020F0502020204030204" pitchFamily="34" charset="0"/>
                <a:ea typeface="Calibri" panose="020F0502020204030204" pitchFamily="34" charset="0"/>
                <a:cs typeface="Calibri" panose="020F0502020204030204" pitchFamily="34" charset="0"/>
              </a:rPr>
            </a:br>
            <a:endParaRPr lang="ru-RU" dirty="0">
              <a:solidFill>
                <a:prstClr val="black"/>
              </a:solidFill>
            </a:endParaRPr>
          </a:p>
        </p:txBody>
      </p:sp>
      <p:pic>
        <p:nvPicPr>
          <p:cNvPr id="4098" name="Picture 2" descr="«Найди неверное слово» ЕГЭ. Задание 5 1) ТУРИСТСКОЕ агентство предоставляет путёвки по сниженным ценам.  2) Многие из нашей школы считали моего одноклассника Артёма очень АРТИСТИЧЕСКИМ юношей.  3) Обогнув небольшой выступ, мы увидели безлюдный КАМЕНИСТЫЙ пляж.  4) Сегодня Анечка была НАДЕТА в белое ситцевое платьице с голубым кружевным воротничком.  5) К сожалению, старания не принесли ЖЕЛАТЕЛЬНОГО успеха.  6) Когда знания выстроились в ЛОГИЧНУЮ цепочку, оставалось только удивляться силе, сноровке и многофункциональности снабжённого крыльями тела. "/>
          <p:cNvPicPr>
            <a:picLocks noChangeAspect="1" noChangeArrowheads="1"/>
          </p:cNvPicPr>
          <p:nvPr/>
        </p:nvPicPr>
        <p:blipFill>
          <a:blip r:embed="rId2"/>
          <a:srcRect/>
          <a:stretch>
            <a:fillRect/>
          </a:stretch>
        </p:blipFill>
        <p:spPr bwMode="auto">
          <a:xfrm>
            <a:off x="155574" y="142852"/>
            <a:ext cx="8845581" cy="6500858"/>
          </a:xfrm>
          <a:prstGeom prst="rect">
            <a:avLst/>
          </a:prstGeom>
          <a:noFill/>
        </p:spPr>
      </p:pic>
    </p:spTree>
    <p:extLst>
      <p:ext uri="{BB962C8B-B14F-4D97-AF65-F5344CB8AC3E}">
        <p14:creationId xmlns:p14="http://schemas.microsoft.com/office/powerpoint/2010/main" val="37583622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06504" y="1978170"/>
            <a:ext cx="3617424" cy="1569660"/>
          </a:xfrm>
          <a:prstGeom prst="rect">
            <a:avLst/>
          </a:prstGeom>
        </p:spPr>
        <p:txBody>
          <a:bodyPr wrap="square">
            <a:spAutoFit/>
          </a:bodyPr>
          <a:lstStyle/>
          <a:p>
            <a:pPr algn="ctr"/>
            <a:r>
              <a:rPr lang="ru-RU" sz="2400" b="1" dirty="0"/>
              <a:t>Приёмы просмотрового чтения (сканирования)</a:t>
            </a:r>
          </a:p>
        </p:txBody>
      </p:sp>
      <p:sp>
        <p:nvSpPr>
          <p:cNvPr id="3" name="Заголовок 2"/>
          <p:cNvSpPr>
            <a:spLocks noGrp="1"/>
          </p:cNvSpPr>
          <p:nvPr>
            <p:ph type="title"/>
          </p:nvPr>
        </p:nvSpPr>
        <p:spPr/>
        <p:txBody>
          <a:bodyPr>
            <a:normAutofit/>
          </a:bodyPr>
          <a:lstStyle/>
          <a:p>
            <a:r>
              <a:rPr lang="ru-RU" sz="3200" b="1" dirty="0">
                <a:solidFill>
                  <a:srgbClr val="002060"/>
                </a:solidFill>
              </a:rPr>
              <a:t>Приёмы функционального чтения</a:t>
            </a:r>
            <a:endParaRPr lang="ru-RU" sz="3200" dirty="0">
              <a:solidFill>
                <a:srgbClr val="002060"/>
              </a:solidFill>
            </a:endParaRPr>
          </a:p>
        </p:txBody>
      </p:sp>
      <p:sp>
        <p:nvSpPr>
          <p:cNvPr id="4" name="Прямоугольник 3"/>
          <p:cNvSpPr/>
          <p:nvPr/>
        </p:nvSpPr>
        <p:spPr>
          <a:xfrm>
            <a:off x="3707904" y="1960982"/>
            <a:ext cx="5191472" cy="2308324"/>
          </a:xfrm>
          <a:prstGeom prst="rect">
            <a:avLst/>
          </a:prstGeom>
        </p:spPr>
        <p:txBody>
          <a:bodyPr wrap="square">
            <a:spAutoFit/>
          </a:bodyPr>
          <a:lstStyle/>
          <a:p>
            <a:pPr algn="ctr"/>
            <a:r>
              <a:rPr lang="ru-RU" sz="2400" b="1" dirty="0"/>
              <a:t>Приёмы аналитического чтения: </a:t>
            </a:r>
          </a:p>
          <a:p>
            <a:pPr algn="ctr"/>
            <a:r>
              <a:rPr lang="ru-RU" sz="2400" b="1" dirty="0"/>
              <a:t>выделение ключевых слов, </a:t>
            </a:r>
          </a:p>
          <a:p>
            <a:pPr algn="ctr"/>
            <a:r>
              <a:rPr lang="ru-RU" sz="2400" b="1" dirty="0"/>
              <a:t>подбор цитат, </a:t>
            </a:r>
          </a:p>
          <a:p>
            <a:pPr algn="ctr"/>
            <a:r>
              <a:rPr lang="ru-RU" sz="2400" b="1" dirty="0"/>
              <a:t>составление схем, графиков, таблиц</a:t>
            </a:r>
          </a:p>
        </p:txBody>
      </p:sp>
      <p:cxnSp>
        <p:nvCxnSpPr>
          <p:cNvPr id="6" name="Прямая со стрелкой 5"/>
          <p:cNvCxnSpPr/>
          <p:nvPr/>
        </p:nvCxnSpPr>
        <p:spPr>
          <a:xfrm flipH="1">
            <a:off x="2394736" y="1268760"/>
            <a:ext cx="1932640" cy="692222"/>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10" name="Прямая со стрелкой 9"/>
          <p:cNvCxnSpPr>
            <a:cxnSpLocks/>
            <a:endCxn id="4" idx="0"/>
          </p:cNvCxnSpPr>
          <p:nvPr/>
        </p:nvCxnSpPr>
        <p:spPr>
          <a:xfrm>
            <a:off x="4788024" y="1268760"/>
            <a:ext cx="1515616" cy="692222"/>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pic>
        <p:nvPicPr>
          <p:cNvPr id="11" name="Рисунок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8675" y="3717029"/>
            <a:ext cx="2359189" cy="2677656"/>
          </a:xfrm>
          <a:prstGeom prst="rect">
            <a:avLst/>
          </a:prstGeom>
        </p:spPr>
      </p:pic>
    </p:spTree>
    <p:extLst>
      <p:ext uri="{BB962C8B-B14F-4D97-AF65-F5344CB8AC3E}">
        <p14:creationId xmlns:p14="http://schemas.microsoft.com/office/powerpoint/2010/main" val="37583622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188640"/>
            <a:ext cx="8568952" cy="5632311"/>
          </a:xfrm>
          <a:prstGeom prst="rect">
            <a:avLst/>
          </a:prstGeom>
        </p:spPr>
        <p:txBody>
          <a:bodyPr wrap="square">
            <a:spAutoFit/>
          </a:bodyPr>
          <a:lstStyle/>
          <a:p>
            <a:pPr algn="just"/>
            <a:endParaRPr lang="ru-RU" sz="2400" b="1" dirty="0"/>
          </a:p>
          <a:p>
            <a:pPr algn="just"/>
            <a:r>
              <a:rPr lang="ru-RU" sz="2400" b="1" dirty="0"/>
              <a:t>	Ученик, у которого сформированы навыки функциональной грамотности</a:t>
            </a:r>
            <a:r>
              <a:rPr lang="ru-RU" sz="2400" dirty="0"/>
              <a:t>, умеет пользоваться различными видами чтения (изучающим, просмотровым, ознакомительным). Он способен переходить от одной системы приемов чтения и понимания текста к другой.</a:t>
            </a:r>
          </a:p>
          <a:p>
            <a:pPr algn="just"/>
            <a:endParaRPr lang="ru-RU" sz="2400" dirty="0"/>
          </a:p>
          <a:p>
            <a:pPr algn="just"/>
            <a:endParaRPr lang="ru-RU" sz="2400" dirty="0"/>
          </a:p>
          <a:p>
            <a:pPr algn="just"/>
            <a:r>
              <a:rPr lang="ru-RU" sz="2400" b="1" dirty="0"/>
              <a:t>	Ученик, у которого сформированы навыки функционального чтения</a:t>
            </a:r>
            <a:r>
              <a:rPr lang="ru-RU" sz="2400" dirty="0"/>
              <a:t>, может «свободно использовать навыки чтения и письма для получения информации из текста – для его понимания, сжатия, преобразования и т.д.»  А.А. Леонтьев</a:t>
            </a:r>
          </a:p>
          <a:p>
            <a:pPr algn="just"/>
            <a:endParaRPr lang="ru-RU" sz="2400" dirty="0"/>
          </a:p>
          <a:p>
            <a:pPr algn="just"/>
            <a:endParaRPr lang="ru-RU" sz="2400" dirty="0"/>
          </a:p>
        </p:txBody>
      </p:sp>
    </p:spTree>
    <p:extLst>
      <p:ext uri="{BB962C8B-B14F-4D97-AF65-F5344CB8AC3E}">
        <p14:creationId xmlns:p14="http://schemas.microsoft.com/office/powerpoint/2010/main" val="39321702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85720" y="1412776"/>
            <a:ext cx="8534752" cy="5632311"/>
          </a:xfrm>
          <a:prstGeom prst="rect">
            <a:avLst/>
          </a:prstGeom>
        </p:spPr>
        <p:txBody>
          <a:bodyPr wrap="square">
            <a:spAutoFit/>
          </a:bodyPr>
          <a:lstStyle/>
          <a:p>
            <a:pPr algn="just"/>
            <a:r>
              <a:rPr lang="ru-RU" dirty="0"/>
              <a:t>	До конца XIX века грамотным называли человека, умеющего читать и писать, при этом  человека, умеющего только читать, называли полуграмотным. Данное понимание нашло отражение  в  «Толковом словаре живого великорусского языка» В.И. Даля.  </a:t>
            </a:r>
          </a:p>
          <a:p>
            <a:pPr algn="just"/>
            <a:r>
              <a:rPr lang="ru-RU" dirty="0"/>
              <a:t>	Подобный взгляд на проблему грамотности сохранялся до 80-х  годов ХХ века. Словари русского языка, педагогические справочники, энциклопедические словари фиксируют единое значение термина </a:t>
            </a:r>
            <a:r>
              <a:rPr lang="ru-RU" i="1" dirty="0"/>
              <a:t>грамотность</a:t>
            </a:r>
            <a:r>
              <a:rPr lang="ru-RU" dirty="0"/>
              <a:t> </a:t>
            </a:r>
            <a:r>
              <a:rPr lang="ru-RU" b="1" dirty="0"/>
              <a:t>– </a:t>
            </a:r>
            <a:r>
              <a:rPr lang="ru-RU" dirty="0"/>
              <a:t>определённая степень знания законов и правил родного языка в сочетании с навыками устной и письменной речи. В конце 80-х годов ХХ века происходит расширение данного понятия. </a:t>
            </a:r>
          </a:p>
          <a:p>
            <a:pPr algn="just"/>
            <a:r>
              <a:rPr lang="ru-RU" dirty="0"/>
              <a:t>	В  1987 году в «Толковом словаре русского языка» С.И. Ожегова лексическое значение прилагательного «грамотный»  толкуется следующим образом: </a:t>
            </a:r>
          </a:p>
          <a:p>
            <a:pPr algn="just"/>
            <a:r>
              <a:rPr lang="ru-RU" dirty="0"/>
              <a:t>	1. Умеющий читать и писать, а также умеющий писать грамматически правильно, без ошибок. </a:t>
            </a:r>
          </a:p>
          <a:p>
            <a:pPr algn="just"/>
            <a:r>
              <a:rPr lang="ru-RU" dirty="0"/>
              <a:t>	2. Обладающий необходимыми знаниями, сведениями в какой-либо области. </a:t>
            </a:r>
          </a:p>
          <a:p>
            <a:pPr algn="just"/>
            <a:r>
              <a:rPr lang="ru-RU" dirty="0"/>
              <a:t>	3. Выполненный без ошибок,  со знанием дела». </a:t>
            </a:r>
          </a:p>
          <a:p>
            <a:pPr algn="just"/>
            <a:r>
              <a:rPr lang="ru-RU" dirty="0"/>
              <a:t> </a:t>
            </a:r>
          </a:p>
          <a:p>
            <a:pPr algn="just"/>
            <a:endParaRPr lang="ru-RU" dirty="0"/>
          </a:p>
        </p:txBody>
      </p:sp>
      <p:sp>
        <p:nvSpPr>
          <p:cNvPr id="5" name="Заголовок 4"/>
          <p:cNvSpPr>
            <a:spLocks noGrp="1"/>
          </p:cNvSpPr>
          <p:nvPr>
            <p:ph type="title"/>
          </p:nvPr>
        </p:nvSpPr>
        <p:spPr>
          <a:xfrm>
            <a:off x="286072" y="44624"/>
            <a:ext cx="8534400" cy="936104"/>
          </a:xfrm>
        </p:spPr>
        <p:txBody>
          <a:bodyPr>
            <a:noAutofit/>
          </a:bodyPr>
          <a:lstStyle/>
          <a:p>
            <a:r>
              <a:rPr lang="ru-RU" sz="2400" b="1" dirty="0">
                <a:solidFill>
                  <a:srgbClr val="002060"/>
                </a:solidFill>
              </a:rPr>
              <a:t>Содержательное наполнение понятия «грамотность»</a:t>
            </a:r>
          </a:p>
        </p:txBody>
      </p:sp>
      <p:sp>
        <p:nvSpPr>
          <p:cNvPr id="6" name="Прямоугольник 5"/>
          <p:cNvSpPr/>
          <p:nvPr/>
        </p:nvSpPr>
        <p:spPr>
          <a:xfrm>
            <a:off x="1043608" y="5301208"/>
            <a:ext cx="7814672" cy="369332"/>
          </a:xfrm>
          <a:prstGeom prst="rect">
            <a:avLst/>
          </a:prstGeom>
        </p:spPr>
        <p:txBody>
          <a:bodyPr wrap="square">
            <a:spAutoFit/>
          </a:bodyPr>
          <a:lstStyle/>
          <a:p>
            <a:pPr algn="just"/>
            <a:r>
              <a:rPr lang="ru-RU" dirty="0"/>
              <a:t>		</a:t>
            </a:r>
          </a:p>
        </p:txBody>
      </p:sp>
    </p:spTree>
    <p:extLst>
      <p:ext uri="{BB962C8B-B14F-4D97-AF65-F5344CB8AC3E}">
        <p14:creationId xmlns:p14="http://schemas.microsoft.com/office/powerpoint/2010/main" val="9463328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48613" y="1412776"/>
            <a:ext cx="8424936" cy="1569660"/>
          </a:xfrm>
          <a:prstGeom prst="rect">
            <a:avLst/>
          </a:prstGeom>
        </p:spPr>
        <p:txBody>
          <a:bodyPr wrap="square">
            <a:spAutoFit/>
          </a:bodyPr>
          <a:lstStyle/>
          <a:p>
            <a:pPr algn="just"/>
            <a:r>
              <a:rPr lang="ru-RU" sz="2400" dirty="0"/>
              <a:t>В педагогической науке понятие «функциональная грамотность» относительно новое. Появилось оно в конце 60-х годов и впервые как международная проблема была обозначены в документах ЮНЕСКО.</a:t>
            </a:r>
          </a:p>
        </p:txBody>
      </p:sp>
      <p:sp>
        <p:nvSpPr>
          <p:cNvPr id="3" name="Заголовок 2"/>
          <p:cNvSpPr>
            <a:spLocks noGrp="1"/>
          </p:cNvSpPr>
          <p:nvPr>
            <p:ph type="title"/>
          </p:nvPr>
        </p:nvSpPr>
        <p:spPr>
          <a:xfrm>
            <a:off x="294410" y="332656"/>
            <a:ext cx="8534400" cy="542928"/>
          </a:xfrm>
        </p:spPr>
        <p:txBody>
          <a:bodyPr>
            <a:normAutofit/>
          </a:bodyPr>
          <a:lstStyle/>
          <a:p>
            <a:r>
              <a:rPr lang="ru-RU" sz="2800" b="1" dirty="0">
                <a:solidFill>
                  <a:srgbClr val="002060"/>
                </a:solidFill>
              </a:rPr>
              <a:t>Историческая справка</a:t>
            </a: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35696" y="3140968"/>
            <a:ext cx="5759434" cy="3213764"/>
          </a:xfrm>
          <a:prstGeom prst="rect">
            <a:avLst/>
          </a:prstGeom>
        </p:spPr>
      </p:pic>
    </p:spTree>
    <p:extLst>
      <p:ext uri="{BB962C8B-B14F-4D97-AF65-F5344CB8AC3E}">
        <p14:creationId xmlns:p14="http://schemas.microsoft.com/office/powerpoint/2010/main" val="35168095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1484784"/>
            <a:ext cx="8640960" cy="5262979"/>
          </a:xfrm>
          <a:prstGeom prst="rect">
            <a:avLst/>
          </a:prstGeom>
        </p:spPr>
        <p:txBody>
          <a:bodyPr wrap="square">
            <a:spAutoFit/>
          </a:bodyPr>
          <a:lstStyle/>
          <a:p>
            <a:pPr algn="just"/>
            <a:r>
              <a:rPr lang="ru-RU" sz="2400" dirty="0"/>
              <a:t>	Отличительной чертой жизни современного общества является стремительно возрастающая изменчивость окружающего мира. Впервые в истории человечества поколения вещей, идей, технологий сменяются быстрее, чем поколения людей. Подобные изменения затрагивают практически все стороны общественной жизни и в первую очередь систему образования, так как вхождение в постиндустриальное общество породило серьёзную  проблему – своевременно подготовить людей к новым условиям жизни и профессиональной деятельности, научить их самостоятельно действовать в этой среде, эффективно использовать ее возможности и защищаться от негативных воздействий.</a:t>
            </a:r>
          </a:p>
        </p:txBody>
      </p:sp>
      <p:sp>
        <p:nvSpPr>
          <p:cNvPr id="3" name="Заголовок 2"/>
          <p:cNvSpPr>
            <a:spLocks noGrp="1"/>
          </p:cNvSpPr>
          <p:nvPr>
            <p:ph type="title"/>
          </p:nvPr>
        </p:nvSpPr>
        <p:spPr>
          <a:xfrm>
            <a:off x="251520" y="188640"/>
            <a:ext cx="8584632" cy="504056"/>
          </a:xfrm>
        </p:spPr>
        <p:txBody>
          <a:bodyPr>
            <a:noAutofit/>
          </a:bodyPr>
          <a:lstStyle/>
          <a:p>
            <a:r>
              <a:rPr lang="ru-RU" sz="3200" b="1" dirty="0">
                <a:solidFill>
                  <a:srgbClr val="002060"/>
                </a:solidFill>
              </a:rPr>
              <a:t>Функциональная грамотность</a:t>
            </a:r>
            <a:endParaRPr lang="ru-RU" sz="3200" dirty="0"/>
          </a:p>
        </p:txBody>
      </p:sp>
    </p:spTree>
    <p:extLst>
      <p:ext uri="{BB962C8B-B14F-4D97-AF65-F5344CB8AC3E}">
        <p14:creationId xmlns:p14="http://schemas.microsoft.com/office/powerpoint/2010/main" val="23627408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1715323"/>
            <a:ext cx="8534400" cy="1938992"/>
          </a:xfrm>
          <a:prstGeom prst="rect">
            <a:avLst/>
          </a:prstGeom>
        </p:spPr>
        <p:txBody>
          <a:bodyPr wrap="square">
            <a:spAutoFit/>
          </a:bodyPr>
          <a:lstStyle/>
          <a:p>
            <a:pPr algn="just"/>
            <a:r>
              <a:rPr lang="ru-RU" sz="2400" b="1" dirty="0"/>
              <a:t>	Функциональная грамотность – </a:t>
            </a:r>
            <a:r>
              <a:rPr lang="ru-RU" sz="2400" dirty="0"/>
              <a:t>использование приобретённых знаний, умений и навыков для решения жизненных задач в различных сферах человеческой деятельности, а также в межличностном общении и социальных отношениях.</a:t>
            </a:r>
          </a:p>
        </p:txBody>
      </p:sp>
      <p:sp>
        <p:nvSpPr>
          <p:cNvPr id="3" name="Заголовок 2"/>
          <p:cNvSpPr>
            <a:spLocks noGrp="1"/>
          </p:cNvSpPr>
          <p:nvPr>
            <p:ph type="title"/>
          </p:nvPr>
        </p:nvSpPr>
        <p:spPr>
          <a:xfrm>
            <a:off x="301752" y="228600"/>
            <a:ext cx="8534400" cy="752128"/>
          </a:xfrm>
        </p:spPr>
        <p:txBody>
          <a:bodyPr>
            <a:noAutofit/>
          </a:bodyPr>
          <a:lstStyle/>
          <a:p>
            <a:r>
              <a:rPr lang="ru-RU" sz="4000" b="1" dirty="0">
                <a:solidFill>
                  <a:srgbClr val="002060"/>
                </a:solidFill>
              </a:rPr>
              <a:t>Функциональная грамотность</a:t>
            </a:r>
            <a:endParaRPr lang="ru-RU" sz="4000"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11760" y="3624447"/>
            <a:ext cx="3995936" cy="2665289"/>
          </a:xfrm>
          <a:prstGeom prst="rect">
            <a:avLst/>
          </a:prstGeom>
        </p:spPr>
      </p:pic>
    </p:spTree>
    <p:extLst>
      <p:ext uri="{BB962C8B-B14F-4D97-AF65-F5344CB8AC3E}">
        <p14:creationId xmlns:p14="http://schemas.microsoft.com/office/powerpoint/2010/main" val="40545768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1545484"/>
            <a:ext cx="8352928" cy="1200329"/>
          </a:xfrm>
          <a:prstGeom prst="rect">
            <a:avLst/>
          </a:prstGeom>
        </p:spPr>
        <p:txBody>
          <a:bodyPr wrap="square">
            <a:spAutoFit/>
          </a:bodyPr>
          <a:lstStyle/>
          <a:p>
            <a:pPr algn="just"/>
            <a:r>
              <a:rPr lang="ru-RU" sz="2400" b="1" dirty="0"/>
              <a:t>	Функциональное чтение </a:t>
            </a:r>
            <a:r>
              <a:rPr lang="ru-RU" sz="2400" dirty="0"/>
              <a:t>– чтение с целью поиска информации для решения конкретной задачи или выполнения определенного задания. </a:t>
            </a:r>
          </a:p>
        </p:txBody>
      </p:sp>
      <p:sp>
        <p:nvSpPr>
          <p:cNvPr id="3" name="Заголовок 2"/>
          <p:cNvSpPr>
            <a:spLocks noGrp="1"/>
          </p:cNvSpPr>
          <p:nvPr>
            <p:ph type="title"/>
          </p:nvPr>
        </p:nvSpPr>
        <p:spPr/>
        <p:txBody>
          <a:bodyPr>
            <a:normAutofit/>
          </a:bodyPr>
          <a:lstStyle/>
          <a:p>
            <a:r>
              <a:rPr lang="ru-RU" sz="4000" b="1" dirty="0">
                <a:solidFill>
                  <a:srgbClr val="002060"/>
                </a:solidFill>
              </a:rPr>
              <a:t>Функциональное чтение</a:t>
            </a:r>
            <a:endParaRPr lang="ru-RU" sz="4000" dirty="0">
              <a:solidFill>
                <a:srgbClr val="002060"/>
              </a:solidFill>
            </a:endParaRP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34857" y="2943248"/>
            <a:ext cx="4996008" cy="3330672"/>
          </a:xfrm>
          <a:prstGeom prst="rect">
            <a:avLst/>
          </a:prstGeom>
        </p:spPr>
      </p:pic>
    </p:spTree>
    <p:extLst>
      <p:ext uri="{BB962C8B-B14F-4D97-AF65-F5344CB8AC3E}">
        <p14:creationId xmlns:p14="http://schemas.microsoft.com/office/powerpoint/2010/main" val="12911384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214282" y="188640"/>
            <a:ext cx="8715436" cy="4954872"/>
          </a:xfrm>
        </p:spPr>
        <p:txBody>
          <a:bodyPr>
            <a:normAutofit fontScale="90000"/>
          </a:bodyPr>
          <a:lstStyle/>
          <a:p>
            <a:pPr>
              <a:buFont typeface="Arial" pitchFamily="34" charset="0"/>
              <a:buChar char="•"/>
            </a:pPr>
            <a:br>
              <a:rPr lang="ru-RU" sz="2800" b="1" dirty="0">
                <a:solidFill>
                  <a:srgbClr val="002060"/>
                </a:solidFill>
              </a:rPr>
            </a:br>
            <a:br>
              <a:rPr lang="ru-RU" sz="2800" b="1" dirty="0">
                <a:solidFill>
                  <a:srgbClr val="002060"/>
                </a:solidFill>
              </a:rPr>
            </a:br>
            <a:br>
              <a:rPr lang="ru-RU" sz="2800" b="1" dirty="0">
                <a:solidFill>
                  <a:srgbClr val="002060"/>
                </a:solidFill>
              </a:rPr>
            </a:br>
            <a:br>
              <a:rPr lang="ru-RU" sz="2800" b="1" dirty="0">
                <a:solidFill>
                  <a:srgbClr val="002060"/>
                </a:solidFill>
              </a:rPr>
            </a:br>
            <a:br>
              <a:rPr lang="ru-RU" sz="2800" b="1" dirty="0">
                <a:solidFill>
                  <a:srgbClr val="002060"/>
                </a:solidFill>
              </a:rPr>
            </a:br>
            <a:br>
              <a:rPr lang="ru-RU" sz="2800" b="1" dirty="0">
                <a:solidFill>
                  <a:srgbClr val="002060"/>
                </a:solidFill>
              </a:rPr>
            </a:br>
            <a:br>
              <a:rPr lang="ru-RU" sz="2800" b="1" dirty="0">
                <a:solidFill>
                  <a:srgbClr val="002060"/>
                </a:solidFill>
              </a:rPr>
            </a:br>
            <a:br>
              <a:rPr lang="ru-RU" sz="2800" b="1" dirty="0">
                <a:solidFill>
                  <a:srgbClr val="002060"/>
                </a:solidFill>
              </a:rPr>
            </a:br>
            <a:br>
              <a:rPr lang="ru-RU" sz="2800" b="1" dirty="0">
                <a:solidFill>
                  <a:srgbClr val="002060"/>
                </a:solidFill>
              </a:rPr>
            </a:br>
            <a:br>
              <a:rPr lang="ru-RU" sz="2800" b="1" dirty="0">
                <a:solidFill>
                  <a:srgbClr val="002060"/>
                </a:solidFill>
              </a:rPr>
            </a:br>
            <a:br>
              <a:rPr lang="ru-RU" sz="2800" b="1" dirty="0">
                <a:solidFill>
                  <a:srgbClr val="002060"/>
                </a:solidFill>
              </a:rPr>
            </a:br>
            <a:br>
              <a:rPr lang="ru-RU" sz="2800" b="1" dirty="0">
                <a:solidFill>
                  <a:srgbClr val="002060"/>
                </a:solidFill>
              </a:rPr>
            </a:br>
            <a:br>
              <a:rPr lang="ru-RU" sz="2800" b="1" dirty="0">
                <a:solidFill>
                  <a:srgbClr val="002060"/>
                </a:solidFill>
              </a:rPr>
            </a:br>
            <a:br>
              <a:rPr lang="ru-RU" sz="2800" b="1" dirty="0">
                <a:solidFill>
                  <a:srgbClr val="002060"/>
                </a:solidFill>
              </a:rPr>
            </a:br>
            <a:br>
              <a:rPr lang="ru-RU" sz="2800" b="1" dirty="0">
                <a:solidFill>
                  <a:srgbClr val="002060"/>
                </a:solidFill>
              </a:rPr>
            </a:br>
            <a:br>
              <a:rPr lang="ru-RU" sz="2800" b="1" dirty="0">
                <a:solidFill>
                  <a:srgbClr val="002060"/>
                </a:solidFill>
              </a:rPr>
            </a:br>
            <a:br>
              <a:rPr lang="ru-RU" sz="2800" b="1" dirty="0">
                <a:solidFill>
                  <a:srgbClr val="002060"/>
                </a:solidFill>
              </a:rPr>
            </a:br>
            <a:r>
              <a:rPr lang="ru-RU" sz="3100" b="1" dirty="0">
                <a:solidFill>
                  <a:srgbClr val="C00000"/>
                </a:solidFill>
              </a:rPr>
              <a:t>Что мешает развитию читательской грамотности?</a:t>
            </a:r>
            <a:br>
              <a:rPr lang="ru-RU" sz="2800" b="1" dirty="0">
                <a:solidFill>
                  <a:srgbClr val="002060"/>
                </a:solidFill>
              </a:rPr>
            </a:br>
            <a:r>
              <a:rPr lang="ru-RU" sz="2800" b="1" dirty="0">
                <a:solidFill>
                  <a:srgbClr val="002060"/>
                </a:solidFill>
              </a:rPr>
              <a:t> - вынужденный характер чтения в школе;</a:t>
            </a:r>
            <a:br>
              <a:rPr lang="ru-RU" sz="2800" b="1" dirty="0">
                <a:solidFill>
                  <a:srgbClr val="002060"/>
                </a:solidFill>
              </a:rPr>
            </a:br>
            <a:r>
              <a:rPr lang="ru-RU" sz="2800" b="1" dirty="0">
                <a:solidFill>
                  <a:srgbClr val="002060"/>
                </a:solidFill>
              </a:rPr>
              <a:t> - обилие различных источников информации</a:t>
            </a:r>
            <a:br>
              <a:rPr lang="ru-RU" sz="2800" b="1" dirty="0">
                <a:solidFill>
                  <a:srgbClr val="002060"/>
                </a:solidFill>
              </a:rPr>
            </a:br>
            <a:r>
              <a:rPr lang="ru-RU" sz="2800" b="1" dirty="0">
                <a:solidFill>
                  <a:srgbClr val="002060"/>
                </a:solidFill>
              </a:rPr>
              <a:t> (в том числе Интернет);</a:t>
            </a:r>
            <a:br>
              <a:rPr lang="ru-RU" sz="2800" b="1" dirty="0">
                <a:solidFill>
                  <a:srgbClr val="002060"/>
                </a:solidFill>
              </a:rPr>
            </a:br>
            <a:r>
              <a:rPr lang="ru-RU" sz="2800" b="1" dirty="0">
                <a:solidFill>
                  <a:srgbClr val="002060"/>
                </a:solidFill>
              </a:rPr>
              <a:t> - отсутствие привычки к чтению в семье;</a:t>
            </a:r>
            <a:br>
              <a:rPr lang="ru-RU" sz="2800" b="1" dirty="0">
                <a:solidFill>
                  <a:srgbClr val="002060"/>
                </a:solidFill>
              </a:rPr>
            </a:br>
            <a:r>
              <a:rPr lang="ru-RU" sz="2800" b="1" dirty="0">
                <a:solidFill>
                  <a:srgbClr val="002060"/>
                </a:solidFill>
              </a:rPr>
              <a:t> - </a:t>
            </a:r>
            <a:r>
              <a:rPr lang="ru-RU" sz="2800" b="1" dirty="0" err="1">
                <a:solidFill>
                  <a:srgbClr val="002060"/>
                </a:solidFill>
              </a:rPr>
              <a:t>невостребованность</a:t>
            </a:r>
            <a:r>
              <a:rPr lang="ru-RU" sz="2800" b="1" dirty="0">
                <a:solidFill>
                  <a:srgbClr val="002060"/>
                </a:solidFill>
              </a:rPr>
              <a:t> социумом начитанности;</a:t>
            </a:r>
            <a:br>
              <a:rPr lang="ru-RU" sz="2800" b="1" dirty="0">
                <a:solidFill>
                  <a:srgbClr val="002060"/>
                </a:solidFill>
              </a:rPr>
            </a:br>
            <a:r>
              <a:rPr lang="ru-RU" sz="2800" b="1" dirty="0">
                <a:solidFill>
                  <a:srgbClr val="002060"/>
                </a:solidFill>
              </a:rPr>
              <a:t> - несоответствие школьных программ возрастным и психологическим особенностям учащихся</a:t>
            </a:r>
            <a:br>
              <a:rPr lang="ru-RU" sz="2800" b="1" dirty="0">
                <a:solidFill>
                  <a:srgbClr val="002060"/>
                </a:solidFill>
              </a:rPr>
            </a:br>
            <a:br>
              <a:rPr lang="ru-RU" sz="2800" b="1" dirty="0">
                <a:solidFill>
                  <a:srgbClr val="002060"/>
                </a:solidFill>
              </a:rPr>
            </a:br>
            <a:endParaRPr lang="ru-RU" sz="2800" b="1" dirty="0">
              <a:solidFill>
                <a:srgbClr val="002060"/>
              </a:solidFill>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2" y="4432199"/>
            <a:ext cx="8784976" cy="2237161"/>
          </a:xfrm>
          <a:prstGeom prst="rect">
            <a:avLst/>
          </a:prstGeom>
        </p:spPr>
      </p:pic>
    </p:spTree>
    <p:extLst>
      <p:ext uri="{BB962C8B-B14F-4D97-AF65-F5344CB8AC3E}">
        <p14:creationId xmlns:p14="http://schemas.microsoft.com/office/powerpoint/2010/main" val="17707524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a:bodyPr>
          <a:lstStyle/>
          <a:p>
            <a:endParaRPr lang="ru-RU" sz="2800" dirty="0">
              <a:solidFill>
                <a:srgbClr val="002060"/>
              </a:solidFill>
            </a:endParaRPr>
          </a:p>
        </p:txBody>
      </p:sp>
      <p:pic>
        <p:nvPicPr>
          <p:cNvPr id="11" name="Рисунок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6578" y="4572008"/>
            <a:ext cx="2143140" cy="2071702"/>
          </a:xfrm>
          <a:prstGeom prst="rect">
            <a:avLst/>
          </a:prstGeom>
        </p:spPr>
      </p:pic>
      <p:sp>
        <p:nvSpPr>
          <p:cNvPr id="4" name="Прямоугольник 3"/>
          <p:cNvSpPr/>
          <p:nvPr/>
        </p:nvSpPr>
        <p:spPr>
          <a:xfrm>
            <a:off x="357158" y="142852"/>
            <a:ext cx="8572560" cy="5853205"/>
          </a:xfrm>
          <a:prstGeom prst="rect">
            <a:avLst/>
          </a:prstGeom>
        </p:spPr>
        <p:txBody>
          <a:bodyPr wrap="square">
            <a:spAutoFit/>
          </a:bodyPr>
          <a:lstStyle/>
          <a:p>
            <a:pPr lvl="0" algn="ctr">
              <a:lnSpc>
                <a:spcPct val="111000"/>
              </a:lnSpc>
            </a:pPr>
            <a:endParaRPr lang="ru-RU" sz="4400" b="1" dirty="0">
              <a:solidFill>
                <a:srgbClr val="0000FF"/>
              </a:solidFill>
              <a:latin typeface="Times New Roman" panose="02020603050405020304" pitchFamily="18" charset="0"/>
              <a:ea typeface="Times New Roman" panose="02020603050405020304" pitchFamily="18" charset="0"/>
              <a:cs typeface="Calibri" panose="020F0502020204030204" pitchFamily="34" charset="0"/>
            </a:endParaRPr>
          </a:p>
          <a:p>
            <a:pPr lvl="0" algn="ctr">
              <a:lnSpc>
                <a:spcPct val="111000"/>
              </a:lnSpc>
            </a:pPr>
            <a:r>
              <a:rPr lang="ru-RU" sz="4400" b="1" dirty="0">
                <a:solidFill>
                  <a:srgbClr val="0000FF"/>
                </a:solidFill>
                <a:latin typeface="Times New Roman" panose="02020603050405020304" pitchFamily="18" charset="0"/>
                <a:ea typeface="Times New Roman" panose="02020603050405020304" pitchFamily="18" charset="0"/>
                <a:cs typeface="Calibri" panose="020F0502020204030204" pitchFamily="34" charset="0"/>
              </a:rPr>
              <a:t>Читательская 	грамотность </a:t>
            </a:r>
            <a:r>
              <a:rPr lang="ru-RU" sz="3600" b="1" dirty="0">
                <a:solidFill>
                  <a:srgbClr val="0000FF"/>
                </a:solidFill>
                <a:latin typeface="Times New Roman" panose="02020603050405020304" pitchFamily="18" charset="0"/>
                <a:ea typeface="Times New Roman" panose="02020603050405020304" pitchFamily="18" charset="0"/>
                <a:cs typeface="Calibri" panose="020F0502020204030204" pitchFamily="34" charset="0"/>
              </a:rPr>
              <a:t>─ </a:t>
            </a:r>
            <a:r>
              <a:rPr lang="ru-RU" sz="3600" b="1" dirty="0">
                <a:solidFill>
                  <a:srgbClr val="002060"/>
                </a:solidFill>
                <a:latin typeface="Times New Roman" panose="02020603050405020304" pitchFamily="18" charset="0"/>
                <a:ea typeface="Times New Roman" panose="02020603050405020304" pitchFamily="18" charset="0"/>
                <a:cs typeface="Calibri" panose="020F0502020204030204" pitchFamily="34" charset="0"/>
              </a:rPr>
              <a:t>способность человека </a:t>
            </a:r>
            <a:r>
              <a:rPr lang="ru-RU" sz="3600" b="1" dirty="0">
                <a:solidFill>
                  <a:srgbClr val="C00000"/>
                </a:solidFill>
                <a:latin typeface="Times New Roman" panose="02020603050405020304" pitchFamily="18" charset="0"/>
                <a:ea typeface="Times New Roman" panose="02020603050405020304" pitchFamily="18" charset="0"/>
                <a:cs typeface="Calibri" panose="020F0502020204030204" pitchFamily="34" charset="0"/>
              </a:rPr>
              <a:t>понимать</a:t>
            </a:r>
            <a:r>
              <a:rPr lang="ru-RU" sz="3600" b="1" dirty="0">
                <a:solidFill>
                  <a:srgbClr val="002060"/>
                </a:solidFill>
                <a:latin typeface="Times New Roman" panose="02020603050405020304" pitchFamily="18" charset="0"/>
                <a:ea typeface="Times New Roman" panose="02020603050405020304" pitchFamily="18" charset="0"/>
                <a:cs typeface="Calibri" panose="020F0502020204030204" pitchFamily="34" charset="0"/>
              </a:rPr>
              <a:t> и </a:t>
            </a:r>
            <a:r>
              <a:rPr lang="ru-RU" sz="3600" b="1" dirty="0">
                <a:solidFill>
                  <a:srgbClr val="C00000"/>
                </a:solidFill>
                <a:latin typeface="Times New Roman" panose="02020603050405020304" pitchFamily="18" charset="0"/>
                <a:ea typeface="Times New Roman" panose="02020603050405020304" pitchFamily="18" charset="0"/>
                <a:cs typeface="Calibri" panose="020F0502020204030204" pitchFamily="34" charset="0"/>
              </a:rPr>
              <a:t>использовать </a:t>
            </a:r>
            <a:r>
              <a:rPr lang="ru-RU" sz="3600" b="1" dirty="0">
                <a:solidFill>
                  <a:srgbClr val="002060"/>
                </a:solidFill>
                <a:latin typeface="Times New Roman" panose="02020603050405020304" pitchFamily="18" charset="0"/>
                <a:ea typeface="Times New Roman" panose="02020603050405020304" pitchFamily="18" charset="0"/>
                <a:cs typeface="Calibri" panose="020F0502020204030204" pitchFamily="34" charset="0"/>
              </a:rPr>
              <a:t>письменные </a:t>
            </a:r>
            <a:r>
              <a:rPr lang="ru-RU" sz="3600" b="1" dirty="0">
                <a:solidFill>
                  <a:srgbClr val="C00000"/>
                </a:solidFill>
                <a:latin typeface="Times New Roman" panose="02020603050405020304" pitchFamily="18" charset="0"/>
                <a:ea typeface="Times New Roman" panose="02020603050405020304" pitchFamily="18" charset="0"/>
                <a:cs typeface="Calibri" panose="020F0502020204030204" pitchFamily="34" charset="0"/>
              </a:rPr>
              <a:t>тексты, размышлять</a:t>
            </a:r>
            <a:r>
              <a:rPr lang="ru-RU" sz="3600" b="1" dirty="0">
                <a:solidFill>
                  <a:srgbClr val="00B0F0"/>
                </a:solidFill>
                <a:latin typeface="Times New Roman" panose="02020603050405020304" pitchFamily="18" charset="0"/>
                <a:ea typeface="Times New Roman" panose="02020603050405020304" pitchFamily="18" charset="0"/>
                <a:cs typeface="Calibri" panose="020F0502020204030204" pitchFamily="34" charset="0"/>
              </a:rPr>
              <a:t> </a:t>
            </a:r>
            <a:r>
              <a:rPr lang="ru-RU" sz="3600" b="1" dirty="0">
                <a:solidFill>
                  <a:srgbClr val="002060"/>
                </a:solidFill>
                <a:latin typeface="Times New Roman" panose="02020603050405020304" pitchFamily="18" charset="0"/>
                <a:ea typeface="Times New Roman" panose="02020603050405020304" pitchFamily="18" charset="0"/>
                <a:cs typeface="Calibri" panose="020F0502020204030204" pitchFamily="34" charset="0"/>
              </a:rPr>
              <a:t>о них, чтобы </a:t>
            </a:r>
            <a:r>
              <a:rPr lang="ru-RU" sz="3600" b="1" dirty="0">
                <a:solidFill>
                  <a:srgbClr val="C00000"/>
                </a:solidFill>
                <a:latin typeface="Times New Roman" panose="02020603050405020304" pitchFamily="18" charset="0"/>
                <a:ea typeface="Times New Roman" panose="02020603050405020304" pitchFamily="18" charset="0"/>
                <a:cs typeface="Calibri" panose="020F0502020204030204" pitchFamily="34" charset="0"/>
              </a:rPr>
              <a:t>достигать своих целей</a:t>
            </a:r>
            <a:r>
              <a:rPr lang="ru-RU" sz="3600" b="1" dirty="0">
                <a:solidFill>
                  <a:srgbClr val="002060"/>
                </a:solidFill>
                <a:latin typeface="Times New Roman" panose="02020603050405020304" pitchFamily="18" charset="0"/>
                <a:ea typeface="Times New Roman" panose="02020603050405020304" pitchFamily="18" charset="0"/>
                <a:cs typeface="Calibri" panose="020F0502020204030204" pitchFamily="34" charset="0"/>
              </a:rPr>
              <a:t>, расширять свои знания и возможности, участвовать в социальной жизни. </a:t>
            </a:r>
            <a:br>
              <a:rPr lang="ru-RU" sz="3600" dirty="0">
                <a:solidFill>
                  <a:srgbClr val="000000"/>
                </a:solidFill>
                <a:latin typeface="Calibri" panose="020F0502020204030204" pitchFamily="34" charset="0"/>
                <a:ea typeface="Calibri" panose="020F0502020204030204" pitchFamily="34" charset="0"/>
                <a:cs typeface="Calibri" panose="020F0502020204030204" pitchFamily="34" charset="0"/>
              </a:rPr>
            </a:br>
            <a:endParaRPr lang="ru-RU" sz="3600" dirty="0">
              <a:solidFill>
                <a:prstClr val="black"/>
              </a:solidFill>
            </a:endParaRPr>
          </a:p>
        </p:txBody>
      </p:sp>
    </p:spTree>
    <p:extLst>
      <p:ext uri="{BB962C8B-B14F-4D97-AF65-F5344CB8AC3E}">
        <p14:creationId xmlns:p14="http://schemas.microsoft.com/office/powerpoint/2010/main" val="37583622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67627" y="3081318"/>
            <a:ext cx="7651750" cy="2874690"/>
          </a:xfrm>
        </p:spPr>
        <p:txBody>
          <a:bodyPr/>
          <a:lstStyle/>
          <a:p>
            <a:pPr marL="0" indent="0">
              <a:buNone/>
            </a:pPr>
            <a:endParaRPr lang="ru-RU" dirty="0"/>
          </a:p>
        </p:txBody>
      </p:sp>
      <p:grpSp>
        <p:nvGrpSpPr>
          <p:cNvPr id="4" name="Group 11662"/>
          <p:cNvGrpSpPr/>
          <p:nvPr/>
        </p:nvGrpSpPr>
        <p:grpSpPr>
          <a:xfrm>
            <a:off x="-1" y="-616"/>
            <a:ext cx="8907268" cy="6830693"/>
            <a:chOff x="0" y="0"/>
            <a:chExt cx="12192000" cy="6803506"/>
          </a:xfrm>
        </p:grpSpPr>
        <p:sp>
          <p:nvSpPr>
            <p:cNvPr id="6" name="Shape 14285"/>
            <p:cNvSpPr/>
            <p:nvPr/>
          </p:nvSpPr>
          <p:spPr>
            <a:xfrm>
              <a:off x="0" y="6515508"/>
              <a:ext cx="12182475" cy="287998"/>
            </a:xfrm>
            <a:prstGeom prst="rect">
              <a:avLst/>
            </a:prstGeom>
            <a:solidFill>
              <a:srgbClr val="F2F2F2"/>
            </a:solidFill>
            <a:ln w="0" cap="flat">
              <a:noFill/>
              <a:miter lim="127000"/>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sysClr val="windowText" lastClr="000000"/>
                </a:solidFill>
                <a:effectLst/>
                <a:uLnTx/>
                <a:uFillTx/>
              </a:endParaRPr>
            </a:p>
          </p:txBody>
        </p:sp>
        <p:sp>
          <p:nvSpPr>
            <p:cNvPr id="7" name="Shape 669"/>
            <p:cNvSpPr/>
            <p:nvPr/>
          </p:nvSpPr>
          <p:spPr>
            <a:xfrm>
              <a:off x="0" y="6515508"/>
              <a:ext cx="12182475" cy="287998"/>
            </a:xfrm>
            <a:prstGeom prst="rect">
              <a:avLst/>
            </a:prstGeom>
            <a:noFill/>
            <a:ln w="12700" cap="flat" cmpd="sng" algn="ctr">
              <a:solidFill>
                <a:srgbClr val="F2F2F2"/>
              </a:solidFill>
              <a:prstDash val="solid"/>
              <a:miter lim="127000"/>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sysClr val="windowText" lastClr="000000"/>
                </a:solidFill>
                <a:effectLst/>
                <a:uLnTx/>
                <a:uFillTx/>
              </a:endParaRPr>
            </a:p>
          </p:txBody>
        </p:sp>
        <p:sp>
          <p:nvSpPr>
            <p:cNvPr id="8" name="Shape 14286"/>
            <p:cNvSpPr/>
            <p:nvPr/>
          </p:nvSpPr>
          <p:spPr>
            <a:xfrm>
              <a:off x="0" y="3785"/>
              <a:ext cx="12192000" cy="187566"/>
            </a:xfrm>
            <a:prstGeom prst="rect">
              <a:avLst/>
            </a:prstGeom>
            <a:solidFill>
              <a:srgbClr val="215968"/>
            </a:solidFill>
            <a:ln w="0" cap="flat">
              <a:noFill/>
              <a:miter lim="127000"/>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sysClr val="windowText" lastClr="000000"/>
                </a:solidFill>
                <a:effectLst/>
                <a:uLnTx/>
                <a:uFillTx/>
              </a:endParaRPr>
            </a:p>
          </p:txBody>
        </p:sp>
        <p:sp>
          <p:nvSpPr>
            <p:cNvPr id="9" name="Rectangle 672"/>
            <p:cNvSpPr/>
            <p:nvPr/>
          </p:nvSpPr>
          <p:spPr>
            <a:xfrm>
              <a:off x="1121359" y="316928"/>
              <a:ext cx="6509272" cy="302465"/>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ru-RU" sz="2000" b="1" i="0" u="none" strike="noStrike" kern="0" cap="none" spc="0" normalizeH="0" baseline="0" noProof="0" dirty="0">
                  <a:ln>
                    <a:noFill/>
                  </a:ln>
                  <a:solidFill>
                    <a:srgbClr val="13343D"/>
                  </a:solidFill>
                  <a:effectLst/>
                  <a:uLnTx/>
                  <a:uFillTx/>
                  <a:latin typeface="Times New Roman" panose="02020603050405020304" pitchFamily="18" charset="0"/>
                  <a:ea typeface="Times New Roman" panose="02020603050405020304" pitchFamily="18" charset="0"/>
                  <a:cs typeface="Calibri" panose="020F0502020204030204" pitchFamily="34" charset="0"/>
                </a:rPr>
                <a:t> </a:t>
              </a:r>
              <a:endParaRPr kumimoji="0" lang="ru-RU"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
          <p:nvSpPr>
            <p:cNvPr id="10" name="Rectangle 673"/>
            <p:cNvSpPr/>
            <p:nvPr/>
          </p:nvSpPr>
          <p:spPr>
            <a:xfrm>
              <a:off x="6009386" y="262527"/>
              <a:ext cx="84624" cy="374714"/>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ru-RU" sz="2000" b="1" i="0" u="none" strike="noStrike" kern="0" cap="none" spc="0" normalizeH="0" baseline="0" noProof="0">
                  <a:ln>
                    <a:noFill/>
                  </a:ln>
                  <a:solidFill>
                    <a:srgbClr val="13343D"/>
                  </a:solidFill>
                  <a:effectLst/>
                  <a:uLnTx/>
                  <a:uFillTx/>
                  <a:latin typeface="Times New Roman" panose="02020603050405020304" pitchFamily="18" charset="0"/>
                  <a:ea typeface="Times New Roman" panose="02020603050405020304" pitchFamily="18" charset="0"/>
                  <a:cs typeface="Calibri" panose="020F0502020204030204" pitchFamily="34" charset="0"/>
                </a:rPr>
                <a:t> </a:t>
              </a:r>
              <a:endParaRPr kumimoji="0" lang="ru-RU" sz="1100" b="0" i="0" u="none" strike="noStrike" kern="0" cap="none" spc="0" normalizeH="0" baseline="0" noProof="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
          <p:nvSpPr>
            <p:cNvPr id="11" name="Rectangle 674"/>
            <p:cNvSpPr/>
            <p:nvPr/>
          </p:nvSpPr>
          <p:spPr>
            <a:xfrm>
              <a:off x="6608699" y="262527"/>
              <a:ext cx="84624" cy="374714"/>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ru-RU" sz="2000" b="1" i="0" u="none" strike="noStrike" kern="0" cap="none" spc="0" normalizeH="0" baseline="0" noProof="0">
                  <a:ln>
                    <a:noFill/>
                  </a:ln>
                  <a:solidFill>
                    <a:srgbClr val="13343D"/>
                  </a:solidFill>
                  <a:effectLst/>
                  <a:uLnTx/>
                  <a:uFillTx/>
                  <a:latin typeface="Times New Roman" panose="02020603050405020304" pitchFamily="18" charset="0"/>
                  <a:ea typeface="Times New Roman" panose="02020603050405020304" pitchFamily="18" charset="0"/>
                  <a:cs typeface="Calibri" panose="020F0502020204030204" pitchFamily="34" charset="0"/>
                </a:rPr>
                <a:t> </a:t>
              </a:r>
              <a:endParaRPr kumimoji="0" lang="ru-RU" sz="1100" b="0" i="0" u="none" strike="noStrike" kern="0" cap="none" spc="0" normalizeH="0" baseline="0" noProof="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
          <p:nvSpPr>
            <p:cNvPr id="12" name="Rectangle 675"/>
            <p:cNvSpPr/>
            <p:nvPr/>
          </p:nvSpPr>
          <p:spPr>
            <a:xfrm>
              <a:off x="7523099" y="262527"/>
              <a:ext cx="84624" cy="374714"/>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ru-RU" sz="2000" b="1" i="0" u="none" strike="noStrike" kern="0" cap="none" spc="0" normalizeH="0" baseline="0" noProof="0">
                  <a:ln>
                    <a:noFill/>
                  </a:ln>
                  <a:solidFill>
                    <a:srgbClr val="13343D"/>
                  </a:solidFill>
                  <a:effectLst/>
                  <a:uLnTx/>
                  <a:uFillTx/>
                  <a:latin typeface="Times New Roman" panose="02020603050405020304" pitchFamily="18" charset="0"/>
                  <a:ea typeface="Times New Roman" panose="02020603050405020304" pitchFamily="18" charset="0"/>
                  <a:cs typeface="Calibri" panose="020F0502020204030204" pitchFamily="34" charset="0"/>
                </a:rPr>
                <a:t> </a:t>
              </a:r>
              <a:endParaRPr kumimoji="0" lang="ru-RU" sz="1100" b="0" i="0" u="none" strike="noStrike" kern="0" cap="none" spc="0" normalizeH="0" baseline="0" noProof="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
          <p:nvSpPr>
            <p:cNvPr id="13" name="Rectangle 676"/>
            <p:cNvSpPr/>
            <p:nvPr/>
          </p:nvSpPr>
          <p:spPr>
            <a:xfrm>
              <a:off x="8437499" y="262527"/>
              <a:ext cx="84624" cy="374714"/>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ru-RU" sz="2000" b="1" i="0" u="none" strike="noStrike" kern="0" cap="none" spc="0" normalizeH="0" baseline="0" noProof="0">
                  <a:ln>
                    <a:noFill/>
                  </a:ln>
                  <a:solidFill>
                    <a:srgbClr val="13343D"/>
                  </a:solidFill>
                  <a:effectLst/>
                  <a:uLnTx/>
                  <a:uFillTx/>
                  <a:latin typeface="Times New Roman" panose="02020603050405020304" pitchFamily="18" charset="0"/>
                  <a:ea typeface="Times New Roman" panose="02020603050405020304" pitchFamily="18" charset="0"/>
                  <a:cs typeface="Calibri" panose="020F0502020204030204" pitchFamily="34" charset="0"/>
                </a:rPr>
                <a:t> </a:t>
              </a:r>
              <a:endParaRPr kumimoji="0" lang="ru-RU" sz="1100" b="0" i="0" u="none" strike="noStrike" kern="0" cap="none" spc="0" normalizeH="0" baseline="0" noProof="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
          <p:nvSpPr>
            <p:cNvPr id="14" name="Rectangle 677"/>
            <p:cNvSpPr/>
            <p:nvPr/>
          </p:nvSpPr>
          <p:spPr>
            <a:xfrm>
              <a:off x="9352153" y="262527"/>
              <a:ext cx="338495" cy="374714"/>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ru-RU" sz="2000" b="1" i="0" u="none" strike="noStrike" kern="0" cap="none" spc="0" normalizeH="0" baseline="0" noProof="0">
                  <a:ln>
                    <a:noFill/>
                  </a:ln>
                  <a:solidFill>
                    <a:srgbClr val="13343D"/>
                  </a:solidFill>
                  <a:effectLst/>
                  <a:uLnTx/>
                  <a:uFillTx/>
                  <a:latin typeface="Times New Roman" panose="02020603050405020304" pitchFamily="18" charset="0"/>
                  <a:ea typeface="Times New Roman" panose="02020603050405020304" pitchFamily="18" charset="0"/>
                  <a:cs typeface="Calibri" panose="020F0502020204030204" pitchFamily="34" charset="0"/>
                </a:rPr>
                <a:t>    </a:t>
              </a:r>
              <a:endParaRPr kumimoji="0" lang="ru-RU" sz="1100" b="0" i="0" u="none" strike="noStrike" kern="0" cap="none" spc="0" normalizeH="0" baseline="0" noProof="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
          <p:nvSpPr>
            <p:cNvPr id="16" name="Rectangle 679"/>
            <p:cNvSpPr/>
            <p:nvPr/>
          </p:nvSpPr>
          <p:spPr>
            <a:xfrm>
              <a:off x="11327638" y="217716"/>
              <a:ext cx="101346" cy="448760"/>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ru-RU" sz="2400" b="1" i="0" u="none" strike="noStrike" kern="0" cap="none" spc="0" normalizeH="0" baseline="0" noProof="0">
                  <a:ln>
                    <a:noFill/>
                  </a:ln>
                  <a:solidFill>
                    <a:srgbClr val="13343D"/>
                  </a:solidFill>
                  <a:effectLst/>
                  <a:uLnTx/>
                  <a:uFillTx/>
                  <a:latin typeface="Times New Roman" panose="02020603050405020304" pitchFamily="18" charset="0"/>
                  <a:ea typeface="Times New Roman" panose="02020603050405020304" pitchFamily="18" charset="0"/>
                  <a:cs typeface="Calibri" panose="020F0502020204030204" pitchFamily="34" charset="0"/>
                </a:rPr>
                <a:t> </a:t>
              </a:r>
              <a:endParaRPr kumimoji="0" lang="ru-RU" sz="1100" b="0" i="0" u="none" strike="noStrike" kern="0" cap="none" spc="0" normalizeH="0" baseline="0" noProof="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
          <p:nvSpPr>
            <p:cNvPr id="17" name="Shape 14287"/>
            <p:cNvSpPr/>
            <p:nvPr/>
          </p:nvSpPr>
          <p:spPr>
            <a:xfrm>
              <a:off x="0" y="571978"/>
              <a:ext cx="12192000" cy="72001"/>
            </a:xfrm>
            <a:prstGeom prst="rect">
              <a:avLst/>
            </a:prstGeom>
            <a:solidFill>
              <a:srgbClr val="215968"/>
            </a:solidFill>
            <a:ln w="0" cap="flat">
              <a:noFill/>
              <a:miter lim="127000"/>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sysClr val="windowText" lastClr="000000"/>
                </a:solidFill>
                <a:effectLst/>
                <a:uLnTx/>
                <a:uFillTx/>
              </a:endParaRPr>
            </a:p>
          </p:txBody>
        </p:sp>
        <p:sp>
          <p:nvSpPr>
            <p:cNvPr id="19" name="Shape 14288"/>
            <p:cNvSpPr/>
            <p:nvPr/>
          </p:nvSpPr>
          <p:spPr>
            <a:xfrm>
              <a:off x="10584" y="6447335"/>
              <a:ext cx="12181416" cy="273050"/>
            </a:xfrm>
            <a:prstGeom prst="rect">
              <a:avLst/>
            </a:prstGeom>
            <a:solidFill>
              <a:srgbClr val="F2F2F2"/>
            </a:solidFill>
            <a:ln w="0" cap="flat">
              <a:noFill/>
              <a:miter lim="127000"/>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sysClr val="windowText" lastClr="000000"/>
                </a:solidFill>
                <a:effectLst/>
                <a:uLnTx/>
                <a:uFillTx/>
              </a:endParaRPr>
            </a:p>
          </p:txBody>
        </p:sp>
        <p:sp>
          <p:nvSpPr>
            <p:cNvPr id="20" name="Shape 684"/>
            <p:cNvSpPr/>
            <p:nvPr/>
          </p:nvSpPr>
          <p:spPr>
            <a:xfrm>
              <a:off x="10584" y="6447335"/>
              <a:ext cx="12181416" cy="273050"/>
            </a:xfrm>
            <a:prstGeom prst="rect">
              <a:avLst/>
            </a:prstGeom>
            <a:noFill/>
            <a:ln w="12700" cap="flat" cmpd="sng" algn="ctr">
              <a:solidFill>
                <a:srgbClr val="F2F2F2"/>
              </a:solidFill>
              <a:prstDash val="solid"/>
              <a:miter lim="127000"/>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sysClr val="windowText" lastClr="000000"/>
                </a:solidFill>
                <a:effectLst/>
                <a:uLnTx/>
                <a:uFillTx/>
              </a:endParaRPr>
            </a:p>
          </p:txBody>
        </p:sp>
        <p:sp>
          <p:nvSpPr>
            <p:cNvPr id="21" name="Shape 14289"/>
            <p:cNvSpPr/>
            <p:nvPr/>
          </p:nvSpPr>
          <p:spPr>
            <a:xfrm>
              <a:off x="10584" y="0"/>
              <a:ext cx="12181416" cy="179921"/>
            </a:xfrm>
            <a:prstGeom prst="rect">
              <a:avLst/>
            </a:prstGeom>
            <a:solidFill>
              <a:srgbClr val="4C376B"/>
            </a:solidFill>
            <a:ln w="0" cap="flat">
              <a:noFill/>
              <a:miter lim="127000"/>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sysClr val="windowText" lastClr="000000"/>
                </a:solidFill>
                <a:effectLst/>
                <a:uLnTx/>
                <a:uFillTx/>
              </a:endParaRPr>
            </a:p>
          </p:txBody>
        </p:sp>
        <p:sp>
          <p:nvSpPr>
            <p:cNvPr id="22" name="Shape 686"/>
            <p:cNvSpPr/>
            <p:nvPr/>
          </p:nvSpPr>
          <p:spPr>
            <a:xfrm>
              <a:off x="10584" y="0"/>
              <a:ext cx="12181416" cy="179921"/>
            </a:xfrm>
            <a:prstGeom prst="rect">
              <a:avLst/>
            </a:prstGeom>
            <a:noFill/>
            <a:ln w="12700" cap="flat" cmpd="sng" algn="ctr">
              <a:solidFill>
                <a:srgbClr val="4C376B"/>
              </a:solidFill>
              <a:prstDash val="solid"/>
              <a:miter lim="127000"/>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sysClr val="windowText" lastClr="000000"/>
                </a:solidFill>
                <a:effectLst/>
                <a:uLnTx/>
                <a:uFillTx/>
              </a:endParaRPr>
            </a:p>
          </p:txBody>
        </p:sp>
        <p:sp>
          <p:nvSpPr>
            <p:cNvPr id="23" name="Shape 14290"/>
            <p:cNvSpPr/>
            <p:nvPr/>
          </p:nvSpPr>
          <p:spPr>
            <a:xfrm>
              <a:off x="0" y="586321"/>
              <a:ext cx="12192000" cy="38100"/>
            </a:xfrm>
            <a:prstGeom prst="rect">
              <a:avLst/>
            </a:prstGeom>
            <a:solidFill>
              <a:srgbClr val="4C376B"/>
            </a:solidFill>
            <a:ln w="0" cap="flat">
              <a:noFill/>
              <a:miter lim="127000"/>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sysClr val="windowText" lastClr="000000"/>
                </a:solidFill>
                <a:effectLst/>
                <a:uLnTx/>
                <a:uFillTx/>
              </a:endParaRPr>
            </a:p>
          </p:txBody>
        </p:sp>
        <p:sp>
          <p:nvSpPr>
            <p:cNvPr id="24" name="Shape 688"/>
            <p:cNvSpPr/>
            <p:nvPr/>
          </p:nvSpPr>
          <p:spPr>
            <a:xfrm>
              <a:off x="0" y="586321"/>
              <a:ext cx="12192000" cy="38100"/>
            </a:xfrm>
            <a:prstGeom prst="rect">
              <a:avLst/>
            </a:prstGeom>
            <a:noFill/>
            <a:ln w="12700" cap="flat" cmpd="sng" algn="ctr">
              <a:solidFill>
                <a:srgbClr val="4C376B"/>
              </a:solidFill>
              <a:prstDash val="solid"/>
              <a:miter lim="127000"/>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sysClr val="windowText" lastClr="000000"/>
                </a:solidFill>
                <a:effectLst/>
                <a:uLnTx/>
                <a:uFillTx/>
              </a:endParaRPr>
            </a:p>
          </p:txBody>
        </p:sp>
        <p:sp>
          <p:nvSpPr>
            <p:cNvPr id="25" name="Shape 691"/>
            <p:cNvSpPr/>
            <p:nvPr/>
          </p:nvSpPr>
          <p:spPr>
            <a:xfrm>
              <a:off x="262471" y="2850069"/>
              <a:ext cx="11761500" cy="3133207"/>
            </a:xfrm>
            <a:prstGeom prst="rect">
              <a:avLst/>
            </a:prstGeom>
            <a:solidFill>
              <a:srgbClr val="E1E2D8"/>
            </a:solidFill>
            <a:ln w="0" cap="flat">
              <a:noFill/>
              <a:miter lim="127000"/>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sysClr val="windowText" lastClr="000000"/>
                </a:solidFill>
                <a:effectLst/>
                <a:uLnTx/>
                <a:uFillTx/>
              </a:endParaRPr>
            </a:p>
          </p:txBody>
        </p:sp>
        <p:sp>
          <p:nvSpPr>
            <p:cNvPr id="26" name="Shape 692"/>
            <p:cNvSpPr/>
            <p:nvPr/>
          </p:nvSpPr>
          <p:spPr>
            <a:xfrm>
              <a:off x="286575" y="3303041"/>
              <a:ext cx="2236229" cy="1896745"/>
            </a:xfrm>
            <a:prstGeom prst="rect">
              <a:avLst/>
            </a:prstGeom>
            <a:ln/>
          </p:spPr>
          <p:style>
            <a:lnRef idx="0">
              <a:schemeClr val="accent1"/>
            </a:lnRef>
            <a:fillRef idx="3">
              <a:schemeClr val="accent1"/>
            </a:fillRef>
            <a:effectRef idx="3">
              <a:schemeClr val="accent1"/>
            </a:effectRef>
            <a:fontRef idx="minor">
              <a:schemeClr val="lt1"/>
            </a:fontRef>
          </p:style>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sysClr val="windowText" lastClr="000000"/>
                </a:solidFill>
                <a:effectLst/>
                <a:uLnTx/>
                <a:uFillTx/>
              </a:endParaRPr>
            </a:p>
          </p:txBody>
        </p:sp>
        <p:sp>
          <p:nvSpPr>
            <p:cNvPr id="27" name="Shape 693"/>
            <p:cNvSpPr/>
            <p:nvPr/>
          </p:nvSpPr>
          <p:spPr>
            <a:xfrm>
              <a:off x="278492" y="3273658"/>
              <a:ext cx="2236230" cy="1896745"/>
            </a:xfrm>
            <a:prstGeom prst="rect">
              <a:avLst/>
            </a:prstGeom>
            <a:noFill/>
            <a:ln w="19050" cap="flat" cmpd="sng" algn="ctr">
              <a:solidFill>
                <a:srgbClr val="FFFFFF"/>
              </a:solidFill>
              <a:prstDash val="solid"/>
              <a:miter lim="127000"/>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sysClr val="windowText" lastClr="000000"/>
                </a:solidFill>
                <a:effectLst/>
                <a:uLnTx/>
                <a:uFillTx/>
              </a:endParaRPr>
            </a:p>
          </p:txBody>
        </p:sp>
        <p:sp>
          <p:nvSpPr>
            <p:cNvPr id="28" name="Rectangle 694"/>
            <p:cNvSpPr/>
            <p:nvPr/>
          </p:nvSpPr>
          <p:spPr>
            <a:xfrm>
              <a:off x="383565" y="3414737"/>
              <a:ext cx="2032375" cy="1785049"/>
            </a:xfrm>
            <a:prstGeom prst="rect">
              <a:avLst/>
            </a:prstGeom>
            <a:ln>
              <a:noFill/>
            </a:ln>
          </p:spPr>
          <p:txBody>
            <a:bodyPr vert="horz" lIns="0" tIns="0" rIns="0" bIns="0" rtlCol="0">
              <a:noAutofit/>
            </a:bodyPr>
            <a:lstStyle/>
            <a:p>
              <a:pPr marL="0" marR="0" lvl="0" indent="0" algn="ctr" defTabSz="914400" eaLnBrk="1" fontAlgn="auto" latinLnBrk="0" hangingPunct="1">
                <a:lnSpc>
                  <a:spcPct val="107000"/>
                </a:lnSpc>
                <a:spcBef>
                  <a:spcPts val="0"/>
                </a:spcBef>
                <a:buClrTx/>
                <a:buSzTx/>
                <a:buFontTx/>
                <a:buNone/>
                <a:tabLst/>
                <a:defRPr/>
              </a:pPr>
              <a:r>
                <a:rPr kumimoji="0" lang="ru-RU" sz="1700"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Calibri" panose="020F0502020204030204" pitchFamily="34" charset="0"/>
                </a:rPr>
                <a:t>Выделять </a:t>
              </a:r>
            </a:p>
            <a:p>
              <a:pPr marL="0" marR="0" lvl="0" indent="0" algn="ctr" defTabSz="914400" eaLnBrk="1" fontAlgn="auto" latinLnBrk="0" hangingPunct="1">
                <a:lnSpc>
                  <a:spcPct val="107000"/>
                </a:lnSpc>
                <a:spcBef>
                  <a:spcPts val="0"/>
                </a:spcBef>
                <a:buClrTx/>
                <a:buSzTx/>
                <a:buFontTx/>
                <a:buNone/>
                <a:tabLst/>
                <a:defRPr/>
              </a:pPr>
              <a:r>
                <a:rPr lang="ru-RU" sz="1700" b="1" kern="0" dirty="0">
                  <a:solidFill>
                    <a:srgbClr val="002060"/>
                  </a:solidFill>
                  <a:latin typeface="Times New Roman" panose="02020603050405020304" pitchFamily="18" charset="0"/>
                  <a:ea typeface="Calibri" panose="020F0502020204030204" pitchFamily="34" charset="0"/>
                  <a:cs typeface="Calibri" panose="020F0502020204030204" pitchFamily="34" charset="0"/>
                </a:rPr>
                <a:t>главную мысль текста и его частей</a:t>
              </a:r>
              <a:endParaRPr kumimoji="0" lang="ru-RU" sz="17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
          <p:nvSpPr>
            <p:cNvPr id="32" name="Rectangle 698"/>
            <p:cNvSpPr/>
            <p:nvPr/>
          </p:nvSpPr>
          <p:spPr>
            <a:xfrm>
              <a:off x="1768475" y="4458353"/>
              <a:ext cx="84624" cy="374714"/>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ru-RU" sz="2000" b="1" i="0" u="none" strike="noStrike" kern="0" cap="none" spc="0" normalizeH="0" baseline="0" noProof="0">
                  <a:ln>
                    <a:noFill/>
                  </a:ln>
                  <a:solidFill>
                    <a:srgbClr val="002060"/>
                  </a:solidFill>
                  <a:effectLst/>
                  <a:uLnTx/>
                  <a:uFillTx/>
                  <a:latin typeface="Times New Roman" panose="02020603050405020304" pitchFamily="18" charset="0"/>
                  <a:ea typeface="Times New Roman" panose="02020603050405020304" pitchFamily="18" charset="0"/>
                  <a:cs typeface="Calibri" panose="020F0502020204030204" pitchFamily="34" charset="0"/>
                </a:rPr>
                <a:t> </a:t>
              </a:r>
              <a:endParaRPr kumimoji="0" lang="ru-RU" sz="1100" b="0" i="0" u="none" strike="noStrike" kern="0" cap="none" spc="0" normalizeH="0" baseline="0" noProof="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pic>
          <p:nvPicPr>
            <p:cNvPr id="33" name="Picture 700"/>
            <p:cNvPicPr/>
            <p:nvPr/>
          </p:nvPicPr>
          <p:blipFill>
            <a:blip r:embed="rId2"/>
            <a:stretch>
              <a:fillRect/>
            </a:stretch>
          </p:blipFill>
          <p:spPr>
            <a:xfrm>
              <a:off x="2555748" y="3224238"/>
              <a:ext cx="2356104" cy="2016252"/>
            </a:xfrm>
            <a:prstGeom prst="rect">
              <a:avLst/>
            </a:prstGeom>
          </p:spPr>
        </p:pic>
        <p:pic>
          <p:nvPicPr>
            <p:cNvPr id="34" name="Picture 702"/>
            <p:cNvPicPr/>
            <p:nvPr/>
          </p:nvPicPr>
          <p:blipFill>
            <a:blip r:embed="rId3"/>
            <a:stretch>
              <a:fillRect/>
            </a:stretch>
          </p:blipFill>
          <p:spPr>
            <a:xfrm>
              <a:off x="2670048" y="3542754"/>
              <a:ext cx="2186940" cy="1420368"/>
            </a:xfrm>
            <a:prstGeom prst="rect">
              <a:avLst/>
            </a:prstGeom>
          </p:spPr>
        </p:pic>
        <p:pic>
          <p:nvPicPr>
            <p:cNvPr id="35" name="Picture 13789"/>
            <p:cNvPicPr/>
            <p:nvPr/>
          </p:nvPicPr>
          <p:blipFill>
            <a:blip r:embed="rId4"/>
            <a:stretch>
              <a:fillRect/>
            </a:stretch>
          </p:blipFill>
          <p:spPr>
            <a:xfrm>
              <a:off x="2612136" y="3259290"/>
              <a:ext cx="2240280" cy="1901952"/>
            </a:xfrm>
            <a:prstGeom prst="rect">
              <a:avLst/>
            </a:prstGeom>
          </p:spPr>
        </p:pic>
        <p:sp>
          <p:nvSpPr>
            <p:cNvPr id="36" name="Rectangle 704"/>
            <p:cNvSpPr/>
            <p:nvPr/>
          </p:nvSpPr>
          <p:spPr>
            <a:xfrm>
              <a:off x="2537482" y="3173879"/>
              <a:ext cx="2252485" cy="1982382"/>
            </a:xfrm>
            <a:prstGeom prst="rect">
              <a:avLst/>
            </a:prstGeom>
            <a:ln>
              <a:noFill/>
            </a:ln>
          </p:spPr>
          <p:txBody>
            <a:bodyPr vert="horz" lIns="0" tIns="0" rIns="0" bIns="0" rtlCol="0">
              <a:noAutofit/>
            </a:bodyPr>
            <a:lstStyle/>
            <a:p>
              <a:pPr marL="0" marR="0" lvl="0" indent="0" algn="ctr" defTabSz="914400" eaLnBrk="1" fontAlgn="auto" latinLnBrk="0" hangingPunct="1">
                <a:spcBef>
                  <a:spcPts val="0"/>
                </a:spcBef>
                <a:buClrTx/>
                <a:buSzTx/>
                <a:buFontTx/>
                <a:buNone/>
                <a:tabLst/>
                <a:defRPr/>
              </a:pPr>
              <a:endParaRPr kumimoji="0" lang="ru-RU" sz="1700"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Calibri" panose="020F0502020204030204" pitchFamily="34" charset="0"/>
              </a:endParaRPr>
            </a:p>
            <a:p>
              <a:pPr marL="0" marR="0" lvl="0" indent="0" algn="ctr" defTabSz="914400" eaLnBrk="1" fontAlgn="auto" latinLnBrk="0" hangingPunct="1">
                <a:spcBef>
                  <a:spcPts val="0"/>
                </a:spcBef>
                <a:buClrTx/>
                <a:buSzTx/>
                <a:buFontTx/>
                <a:buNone/>
                <a:tabLst/>
                <a:defRPr/>
              </a:pPr>
              <a:r>
                <a:rPr kumimoji="0" lang="ru-RU" sz="1700"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Calibri" panose="020F0502020204030204" pitchFamily="34" charset="0"/>
                </a:rPr>
                <a:t>Понимать информацию, содержащуюся </a:t>
              </a:r>
            </a:p>
            <a:p>
              <a:pPr marL="0" marR="0" lvl="0" indent="0" algn="ctr" defTabSz="914400" eaLnBrk="1" fontAlgn="auto" latinLnBrk="0" hangingPunct="1">
                <a:spcBef>
                  <a:spcPts val="0"/>
                </a:spcBef>
                <a:buClrTx/>
                <a:buSzTx/>
                <a:buFontTx/>
                <a:buNone/>
                <a:tabLst/>
                <a:defRPr/>
              </a:pPr>
              <a:r>
                <a:rPr kumimoji="0" lang="ru-RU" sz="1700"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Calibri" panose="020F0502020204030204" pitchFamily="34" charset="0"/>
                </a:rPr>
                <a:t>в тексте</a:t>
              </a:r>
              <a:r>
                <a:rPr kumimoji="0" lang="ru-RU"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Calibri" panose="020F0502020204030204" pitchFamily="34" charset="0"/>
                </a:rPr>
                <a:t> </a:t>
              </a:r>
              <a:endParaRPr kumimoji="0" lang="ru-RU"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
          <p:nvSpPr>
            <p:cNvPr id="40" name="Rectangle 708"/>
            <p:cNvSpPr/>
            <p:nvPr/>
          </p:nvSpPr>
          <p:spPr>
            <a:xfrm>
              <a:off x="4197731" y="4458353"/>
              <a:ext cx="84624" cy="374714"/>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ru-RU" sz="2000" b="1" i="0" u="none" strike="noStrike" kern="0" cap="none" spc="0" normalizeH="0" baseline="0" noProof="0">
                  <a:ln>
                    <a:noFill/>
                  </a:ln>
                  <a:solidFill>
                    <a:srgbClr val="002060"/>
                  </a:solidFill>
                  <a:effectLst/>
                  <a:uLnTx/>
                  <a:uFillTx/>
                  <a:latin typeface="Times New Roman" panose="02020603050405020304" pitchFamily="18" charset="0"/>
                  <a:ea typeface="Times New Roman" panose="02020603050405020304" pitchFamily="18" charset="0"/>
                  <a:cs typeface="Calibri" panose="020F0502020204030204" pitchFamily="34" charset="0"/>
                </a:rPr>
                <a:t> </a:t>
              </a:r>
              <a:endParaRPr kumimoji="0" lang="ru-RU" sz="1100" b="0" i="0" u="none" strike="noStrike" kern="0" cap="none" spc="0" normalizeH="0" baseline="0" noProof="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pic>
          <p:nvPicPr>
            <p:cNvPr id="41" name="Picture 710"/>
            <p:cNvPicPr/>
            <p:nvPr/>
          </p:nvPicPr>
          <p:blipFill>
            <a:blip r:embed="rId5"/>
            <a:stretch>
              <a:fillRect/>
            </a:stretch>
          </p:blipFill>
          <p:spPr>
            <a:xfrm>
              <a:off x="4904232" y="3224238"/>
              <a:ext cx="2354580" cy="2016252"/>
            </a:xfrm>
            <a:prstGeom prst="rect">
              <a:avLst/>
            </a:prstGeom>
          </p:spPr>
        </p:pic>
        <p:pic>
          <p:nvPicPr>
            <p:cNvPr id="42" name="Picture 712"/>
            <p:cNvPicPr/>
            <p:nvPr/>
          </p:nvPicPr>
          <p:blipFill>
            <a:blip r:embed="rId6"/>
            <a:stretch>
              <a:fillRect/>
            </a:stretch>
          </p:blipFill>
          <p:spPr>
            <a:xfrm>
              <a:off x="5024628" y="3414738"/>
              <a:ext cx="2162556" cy="1673352"/>
            </a:xfrm>
            <a:prstGeom prst="rect">
              <a:avLst/>
            </a:prstGeom>
          </p:spPr>
        </p:pic>
        <p:pic>
          <p:nvPicPr>
            <p:cNvPr id="43" name="Picture 13790"/>
            <p:cNvPicPr/>
            <p:nvPr/>
          </p:nvPicPr>
          <p:blipFill>
            <a:blip r:embed="rId7"/>
            <a:stretch>
              <a:fillRect/>
            </a:stretch>
          </p:blipFill>
          <p:spPr>
            <a:xfrm>
              <a:off x="4981344" y="3226285"/>
              <a:ext cx="2243329" cy="1901952"/>
            </a:xfrm>
            <a:prstGeom prst="rect">
              <a:avLst/>
            </a:prstGeom>
          </p:spPr>
        </p:pic>
        <p:sp>
          <p:nvSpPr>
            <p:cNvPr id="44" name="Rectangle 714"/>
            <p:cNvSpPr/>
            <p:nvPr/>
          </p:nvSpPr>
          <p:spPr>
            <a:xfrm>
              <a:off x="5051660" y="3303041"/>
              <a:ext cx="2211724" cy="1853219"/>
            </a:xfrm>
            <a:prstGeom prst="rect">
              <a:avLst/>
            </a:prstGeom>
            <a:ln>
              <a:noFill/>
            </a:ln>
          </p:spPr>
          <p:txBody>
            <a:bodyPr vert="horz" lIns="0" tIns="0" rIns="0" bIns="0" rtlCol="0">
              <a:noAutofit/>
            </a:bodyPr>
            <a:lstStyle/>
            <a:p>
              <a:pPr marL="0" marR="0" lvl="0" indent="0" algn="ctr" defTabSz="914400" eaLnBrk="1" fontAlgn="auto" latinLnBrk="0" hangingPunct="1">
                <a:lnSpc>
                  <a:spcPct val="107000"/>
                </a:lnSpc>
                <a:spcBef>
                  <a:spcPts val="0"/>
                </a:spcBef>
                <a:spcAft>
                  <a:spcPts val="800"/>
                </a:spcAft>
                <a:buClrTx/>
                <a:buSzTx/>
                <a:buFontTx/>
                <a:buNone/>
                <a:tabLst/>
                <a:defRPr/>
              </a:pPr>
              <a:r>
                <a:rPr kumimoji="0" lang="ru-RU" sz="1700"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Calibri" panose="020F0502020204030204" pitchFamily="34" charset="0"/>
                </a:rPr>
                <a:t>Преобразовы-вать информацию с целью дальнейшего использования  </a:t>
              </a:r>
              <a:endParaRPr kumimoji="0" lang="ru-RU"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
          <p:nvSpPr>
            <p:cNvPr id="50" name="Rectangle 720"/>
            <p:cNvSpPr/>
            <p:nvPr/>
          </p:nvSpPr>
          <p:spPr>
            <a:xfrm>
              <a:off x="6816598" y="4645081"/>
              <a:ext cx="71956" cy="318620"/>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ru-RU" sz="1700" b="1" i="0" u="none" strike="noStrike" kern="0" cap="none" spc="0" normalizeH="0" baseline="0" noProof="0">
                  <a:ln>
                    <a:noFill/>
                  </a:ln>
                  <a:solidFill>
                    <a:srgbClr val="002060"/>
                  </a:solidFill>
                  <a:effectLst/>
                  <a:uLnTx/>
                  <a:uFillTx/>
                  <a:latin typeface="Times New Roman" panose="02020603050405020304" pitchFamily="18" charset="0"/>
                  <a:ea typeface="Times New Roman" panose="02020603050405020304" pitchFamily="18" charset="0"/>
                  <a:cs typeface="Calibri" panose="020F0502020204030204" pitchFamily="34" charset="0"/>
                </a:rPr>
                <a:t> </a:t>
              </a:r>
              <a:endParaRPr kumimoji="0" lang="ru-RU" sz="1100" b="0" i="0" u="none" strike="noStrike" kern="0" cap="none" spc="0" normalizeH="0" baseline="0" noProof="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pic>
          <p:nvPicPr>
            <p:cNvPr id="51" name="Picture 13791"/>
            <p:cNvPicPr/>
            <p:nvPr/>
          </p:nvPicPr>
          <p:blipFill>
            <a:blip r:embed="rId8"/>
            <a:stretch>
              <a:fillRect/>
            </a:stretch>
          </p:blipFill>
          <p:spPr>
            <a:xfrm>
              <a:off x="7307072" y="3259290"/>
              <a:ext cx="2243328" cy="1901952"/>
            </a:xfrm>
            <a:prstGeom prst="rect">
              <a:avLst/>
            </a:prstGeom>
          </p:spPr>
        </p:pic>
        <p:sp>
          <p:nvSpPr>
            <p:cNvPr id="52" name="Shape 722"/>
            <p:cNvSpPr/>
            <p:nvPr/>
          </p:nvSpPr>
          <p:spPr>
            <a:xfrm>
              <a:off x="7311644" y="3264624"/>
              <a:ext cx="2236216" cy="1896745"/>
            </a:xfrm>
            <a:prstGeom prst="rect">
              <a:avLst/>
            </a:prstGeom>
            <a:noFill/>
            <a:ln w="6350" cap="flat" cmpd="sng" algn="ctr">
              <a:solidFill>
                <a:srgbClr val="D8B25C"/>
              </a:solidFill>
              <a:prstDash val="solid"/>
              <a:miter lim="127000"/>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sysClr val="windowText" lastClr="000000"/>
                </a:solidFill>
                <a:effectLst/>
                <a:uLnTx/>
                <a:uFillTx/>
              </a:endParaRPr>
            </a:p>
          </p:txBody>
        </p:sp>
        <p:sp>
          <p:nvSpPr>
            <p:cNvPr id="53" name="Rectangle 723"/>
            <p:cNvSpPr/>
            <p:nvPr/>
          </p:nvSpPr>
          <p:spPr>
            <a:xfrm>
              <a:off x="7226070" y="3341133"/>
              <a:ext cx="2260058" cy="1746956"/>
            </a:xfrm>
            <a:prstGeom prst="rect">
              <a:avLst/>
            </a:prstGeom>
            <a:ln>
              <a:noFill/>
            </a:ln>
          </p:spPr>
          <p:txBody>
            <a:bodyPr vert="horz" lIns="0" tIns="0" rIns="0" bIns="0" rtlCol="0">
              <a:noAutofit/>
            </a:bodyPr>
            <a:lstStyle/>
            <a:p>
              <a:pPr lvl="0" algn="ctr">
                <a:lnSpc>
                  <a:spcPct val="107000"/>
                </a:lnSpc>
                <a:spcAft>
                  <a:spcPts val="800"/>
                </a:spcAft>
                <a:defRPr/>
              </a:pPr>
              <a:r>
                <a:rPr kumimoji="0" lang="ru-RU" sz="1700"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Calibri" panose="020F0502020204030204" pitchFamily="34" charset="0"/>
                </a:rPr>
                <a:t>Применять </a:t>
              </a:r>
              <a:r>
                <a:rPr lang="ru-RU" sz="1700" b="1" kern="0" dirty="0">
                  <a:solidFill>
                    <a:srgbClr val="002060"/>
                  </a:solidFill>
                  <a:latin typeface="Times New Roman" panose="02020603050405020304" pitchFamily="18" charset="0"/>
                  <a:ea typeface="Times New Roman" panose="02020603050405020304" pitchFamily="18" charset="0"/>
                  <a:cs typeface="Calibri" panose="020F0502020204030204" pitchFamily="34" charset="0"/>
                </a:rPr>
                <a:t>информацию текста в измененной ситуации</a:t>
              </a:r>
              <a:endParaRPr kumimoji="0" lang="ru-RU" sz="17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
          <p:nvSpPr>
            <p:cNvPr id="55" name="Rectangle 725"/>
            <p:cNvSpPr/>
            <p:nvPr/>
          </p:nvSpPr>
          <p:spPr>
            <a:xfrm>
              <a:off x="7796604" y="4127711"/>
              <a:ext cx="1415391" cy="284407"/>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ru-RU" sz="1800"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Calibri" panose="020F0502020204030204" pitchFamily="34" charset="0"/>
                </a:rPr>
                <a:t> </a:t>
              </a:r>
              <a:endParaRPr kumimoji="0" lang="ru-RU"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
          <p:nvSpPr>
            <p:cNvPr id="58" name="Rectangle 728"/>
            <p:cNvSpPr/>
            <p:nvPr/>
          </p:nvSpPr>
          <p:spPr>
            <a:xfrm>
              <a:off x="8911082" y="4552811"/>
              <a:ext cx="76010" cy="336570"/>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ru-RU" sz="1800" b="1" i="0" u="none" strike="noStrike" kern="0" cap="none" spc="0" normalizeH="0" baseline="0" noProof="0">
                  <a:ln>
                    <a:noFill/>
                  </a:ln>
                  <a:solidFill>
                    <a:srgbClr val="002060"/>
                  </a:solidFill>
                  <a:effectLst/>
                  <a:uLnTx/>
                  <a:uFillTx/>
                  <a:latin typeface="Times New Roman" panose="02020603050405020304" pitchFamily="18" charset="0"/>
                  <a:ea typeface="Times New Roman" panose="02020603050405020304" pitchFamily="18" charset="0"/>
                  <a:cs typeface="Calibri" panose="020F0502020204030204" pitchFamily="34" charset="0"/>
                </a:rPr>
                <a:t> </a:t>
              </a:r>
              <a:endParaRPr kumimoji="0" lang="ru-RU" sz="1100" b="0" i="0" u="none" strike="noStrike" kern="0" cap="none" spc="0" normalizeH="0" baseline="0" noProof="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pic>
          <p:nvPicPr>
            <p:cNvPr id="59" name="Picture 13792"/>
            <p:cNvPicPr/>
            <p:nvPr/>
          </p:nvPicPr>
          <p:blipFill>
            <a:blip r:embed="rId9"/>
            <a:stretch>
              <a:fillRect/>
            </a:stretch>
          </p:blipFill>
          <p:spPr>
            <a:xfrm>
              <a:off x="9654032" y="3259290"/>
              <a:ext cx="2243328" cy="1901952"/>
            </a:xfrm>
            <a:prstGeom prst="rect">
              <a:avLst/>
            </a:prstGeom>
          </p:spPr>
        </p:pic>
        <p:sp>
          <p:nvSpPr>
            <p:cNvPr id="60" name="Shape 730"/>
            <p:cNvSpPr/>
            <p:nvPr/>
          </p:nvSpPr>
          <p:spPr>
            <a:xfrm>
              <a:off x="9659747" y="3264624"/>
              <a:ext cx="2236216" cy="1896745"/>
            </a:xfrm>
            <a:prstGeom prst="rect">
              <a:avLst/>
            </a:prstGeom>
            <a:noFill/>
            <a:ln w="6350" cap="flat" cmpd="sng" algn="ctr">
              <a:solidFill>
                <a:srgbClr val="DD8047"/>
              </a:solidFill>
              <a:prstDash val="solid"/>
              <a:miter lim="127000"/>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sysClr val="windowText" lastClr="000000"/>
                </a:solidFill>
                <a:effectLst/>
                <a:uLnTx/>
                <a:uFillTx/>
              </a:endParaRPr>
            </a:p>
          </p:txBody>
        </p:sp>
        <p:sp>
          <p:nvSpPr>
            <p:cNvPr id="61" name="Rectangle 731"/>
            <p:cNvSpPr/>
            <p:nvPr/>
          </p:nvSpPr>
          <p:spPr>
            <a:xfrm>
              <a:off x="9575060" y="3250129"/>
              <a:ext cx="2270781" cy="1979285"/>
            </a:xfrm>
            <a:prstGeom prst="rect">
              <a:avLst/>
            </a:prstGeom>
            <a:ln>
              <a:noFill/>
            </a:ln>
          </p:spPr>
          <p:txBody>
            <a:bodyPr vert="horz" lIns="0" tIns="0" rIns="0" bIns="0" rtlCol="0">
              <a:noAutofit/>
            </a:bodyPr>
            <a:lstStyle/>
            <a:p>
              <a:pPr marL="0" marR="0" lvl="0" indent="0" algn="ctr" defTabSz="914400" eaLnBrk="1" fontAlgn="auto" latinLnBrk="0" hangingPunct="1">
                <a:lnSpc>
                  <a:spcPct val="107000"/>
                </a:lnSpc>
                <a:spcBef>
                  <a:spcPts val="0"/>
                </a:spcBef>
                <a:spcAft>
                  <a:spcPts val="800"/>
                </a:spcAft>
                <a:buClrTx/>
                <a:buSzTx/>
                <a:buFontTx/>
                <a:buNone/>
                <a:tabLst/>
                <a:defRPr/>
              </a:pPr>
              <a:endParaRPr kumimoji="0" lang="ru-RU"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
          <p:nvSpPr>
            <p:cNvPr id="62" name="Rectangle 732"/>
            <p:cNvSpPr/>
            <p:nvPr/>
          </p:nvSpPr>
          <p:spPr>
            <a:xfrm>
              <a:off x="9652937" y="3303042"/>
              <a:ext cx="2211170" cy="1867362"/>
            </a:xfrm>
            <a:prstGeom prst="rect">
              <a:avLst/>
            </a:prstGeom>
            <a:ln>
              <a:noFill/>
            </a:ln>
          </p:spPr>
          <p:txBody>
            <a:bodyPr vert="horz" lIns="0" tIns="0" rIns="0" bIns="0" rtlCol="0">
              <a:noAutofit/>
            </a:bodyPr>
            <a:lstStyle/>
            <a:p>
              <a:pPr marL="0" marR="0" lvl="0" indent="0" algn="ctr" defTabSz="914400" eaLnBrk="1" fontAlgn="auto" latinLnBrk="0" hangingPunct="1">
                <a:spcBef>
                  <a:spcPts val="0"/>
                </a:spcBef>
                <a:buClrTx/>
                <a:buSzTx/>
                <a:buFontTx/>
                <a:buNone/>
                <a:tabLst/>
                <a:defRPr/>
              </a:pPr>
              <a:r>
                <a:rPr lang="ru-RU" sz="1700" b="1" kern="0" dirty="0">
                  <a:solidFill>
                    <a:srgbClr val="002060"/>
                  </a:solidFill>
                  <a:latin typeface="Times New Roman" panose="02020603050405020304" pitchFamily="18" charset="0"/>
                  <a:ea typeface="Times New Roman" panose="02020603050405020304" pitchFamily="18" charset="0"/>
                  <a:cs typeface="Calibri" panose="020F0502020204030204" pitchFamily="34" charset="0"/>
                </a:rPr>
                <a:t>Критически о</a:t>
              </a:r>
              <a:r>
                <a:rPr kumimoji="0" lang="ru-RU" sz="1700" b="1" i="0" u="none" strike="noStrike" kern="0" cap="none" spc="0" normalizeH="0" baseline="0" noProof="0" dirty="0" err="1">
                  <a:ln>
                    <a:noFill/>
                  </a:ln>
                  <a:solidFill>
                    <a:srgbClr val="002060"/>
                  </a:solidFill>
                  <a:effectLst/>
                  <a:uLnTx/>
                  <a:uFillTx/>
                  <a:latin typeface="Times New Roman" panose="02020603050405020304" pitchFamily="18" charset="0"/>
                  <a:ea typeface="Times New Roman" panose="02020603050405020304" pitchFamily="18" charset="0"/>
                  <a:cs typeface="Calibri" panose="020F0502020204030204" pitchFamily="34" charset="0"/>
                </a:rPr>
                <a:t>ценивать</a:t>
              </a:r>
              <a:r>
                <a:rPr kumimoji="0" lang="ru-RU" sz="1700"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Calibri" panose="020F0502020204030204" pitchFamily="34" charset="0"/>
                </a:rPr>
                <a:t> степень  достоверности информации текста </a:t>
              </a:r>
              <a:endParaRPr kumimoji="0" lang="ru-RU"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
          <p:nvSpPr>
            <p:cNvPr id="67" name="Rectangle 737"/>
            <p:cNvSpPr/>
            <p:nvPr/>
          </p:nvSpPr>
          <p:spPr>
            <a:xfrm>
              <a:off x="11404981" y="4645081"/>
              <a:ext cx="71956" cy="318620"/>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ru-RU" sz="1700" b="1" i="0" u="none" strike="noStrike" kern="0" cap="none" spc="0" normalizeH="0" baseline="0" noProof="0">
                  <a:ln>
                    <a:noFill/>
                  </a:ln>
                  <a:solidFill>
                    <a:srgbClr val="002060"/>
                  </a:solidFill>
                  <a:effectLst/>
                  <a:uLnTx/>
                  <a:uFillTx/>
                  <a:latin typeface="Times New Roman" panose="02020603050405020304" pitchFamily="18" charset="0"/>
                  <a:ea typeface="Times New Roman" panose="02020603050405020304" pitchFamily="18" charset="0"/>
                  <a:cs typeface="Calibri" panose="020F0502020204030204" pitchFamily="34" charset="0"/>
                </a:rPr>
                <a:t> </a:t>
              </a:r>
              <a:endParaRPr kumimoji="0" lang="ru-RU" sz="1100" b="0" i="0" u="none" strike="noStrike" kern="0" cap="none" spc="0" normalizeH="0" baseline="0" noProof="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
          <p:nvSpPr>
            <p:cNvPr id="68" name="Rectangle 738"/>
            <p:cNvSpPr/>
            <p:nvPr/>
          </p:nvSpPr>
          <p:spPr>
            <a:xfrm>
              <a:off x="4244975" y="1591441"/>
              <a:ext cx="6464495" cy="938710"/>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ru-RU" sz="4400"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Calibri" panose="020F0502020204030204" pitchFamily="34" charset="0"/>
                </a:rPr>
                <a:t>Работа с текстом</a:t>
              </a:r>
              <a:endParaRPr kumimoji="0" lang="ru-RU"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
          <p:nvSpPr>
            <p:cNvPr id="69" name="Rectangle 739"/>
            <p:cNvSpPr/>
            <p:nvPr/>
          </p:nvSpPr>
          <p:spPr>
            <a:xfrm>
              <a:off x="8494141" y="1032205"/>
              <a:ext cx="186071" cy="823923"/>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ru-RU" sz="4400" b="1" i="0" u="none" strike="noStrike" kern="0" cap="none" spc="0" normalizeH="0" baseline="0" noProof="0">
                  <a:ln>
                    <a:noFill/>
                  </a:ln>
                  <a:solidFill>
                    <a:srgbClr val="002060"/>
                  </a:solidFill>
                  <a:effectLst/>
                  <a:uLnTx/>
                  <a:uFillTx/>
                  <a:latin typeface="Times New Roman" panose="02020603050405020304" pitchFamily="18" charset="0"/>
                  <a:ea typeface="Times New Roman" panose="02020603050405020304" pitchFamily="18" charset="0"/>
                  <a:cs typeface="Calibri" panose="020F0502020204030204" pitchFamily="34" charset="0"/>
                </a:rPr>
                <a:t> </a:t>
              </a:r>
              <a:endParaRPr kumimoji="0" lang="ru-RU" sz="1100" b="0" i="0" u="none" strike="noStrike" kern="0" cap="none" spc="0" normalizeH="0" baseline="0" noProof="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pic>
          <p:nvPicPr>
            <p:cNvPr id="70" name="Picture 741"/>
            <p:cNvPicPr/>
            <p:nvPr/>
          </p:nvPicPr>
          <p:blipFill>
            <a:blip r:embed="rId10"/>
            <a:stretch>
              <a:fillRect/>
            </a:stretch>
          </p:blipFill>
          <p:spPr>
            <a:xfrm>
              <a:off x="262471" y="647281"/>
              <a:ext cx="2864993" cy="2134616"/>
            </a:xfrm>
            <a:prstGeom prst="rect">
              <a:avLst/>
            </a:prstGeom>
          </p:spPr>
        </p:pic>
      </p:grpSp>
    </p:spTree>
    <p:extLst>
      <p:ext uri="{BB962C8B-B14F-4D97-AF65-F5344CB8AC3E}">
        <p14:creationId xmlns:p14="http://schemas.microsoft.com/office/powerpoint/2010/main" val="3969991022"/>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Официальная">
  <a:themeElements>
    <a:clrScheme name="Официальная">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Официальная">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Официальная">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265</TotalTime>
  <Words>688</Words>
  <Application>Microsoft Office PowerPoint</Application>
  <PresentationFormat>Экран (4:3)</PresentationFormat>
  <Paragraphs>60</Paragraphs>
  <Slides>14</Slides>
  <Notes>0</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14</vt:i4>
      </vt:variant>
    </vt:vector>
  </HeadingPairs>
  <TitlesOfParts>
    <vt:vector size="21" baseType="lpstr">
      <vt:lpstr>Arial</vt:lpstr>
      <vt:lpstr>Calibri</vt:lpstr>
      <vt:lpstr>Georgia</vt:lpstr>
      <vt:lpstr>Times New Roman</vt:lpstr>
      <vt:lpstr>Wingdings</vt:lpstr>
      <vt:lpstr>Wingdings 2</vt:lpstr>
      <vt:lpstr>Официальная</vt:lpstr>
      <vt:lpstr>                                                   Функциональная грамотность как важнейшее условие повышения качества образования </vt:lpstr>
      <vt:lpstr>Содержательное наполнение понятия «грамотность»</vt:lpstr>
      <vt:lpstr>Историческая справка</vt:lpstr>
      <vt:lpstr>Функциональная грамотность</vt:lpstr>
      <vt:lpstr>Функциональная грамотность</vt:lpstr>
      <vt:lpstr>Функциональное чтение</vt:lpstr>
      <vt:lpstr>                 Что мешает развитию читательской грамотности?  - вынужденный характер чтения в школе;  - обилие различных источников информации  (в том числе Интернет);  - отсутствие привычки к чтению в семье;  - невостребованность социумом начитанности;  - несоответствие школьных программ возрастным и психологическим особенностям учащихся  </vt:lpstr>
      <vt:lpstr>Презентация PowerPoint</vt:lpstr>
      <vt:lpstr>Презентация PowerPoint</vt:lpstr>
      <vt:lpstr>Презентация PowerPoint</vt:lpstr>
      <vt:lpstr>Презентация PowerPoint</vt:lpstr>
      <vt:lpstr>Презентация PowerPoint</vt:lpstr>
      <vt:lpstr>Приёмы функционального чтения</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Администратор</dc:creator>
  <cp:lastModifiedBy>Пользователь</cp:lastModifiedBy>
  <cp:revision>23</cp:revision>
  <dcterms:created xsi:type="dcterms:W3CDTF">2019-01-07T17:29:10Z</dcterms:created>
  <dcterms:modified xsi:type="dcterms:W3CDTF">2022-03-16T10:43:02Z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254565</vt:lpwstr>
  </property>
  <property fmtid="{D5CDD505-2E9C-101B-9397-08002B2CF9AE}" pid="3" name="NXPowerLiteSettings">
    <vt:lpwstr>F6000400038000</vt:lpwstr>
  </property>
  <property fmtid="{D5CDD505-2E9C-101B-9397-08002B2CF9AE}" pid="4" name="NXPowerLiteVersion">
    <vt:lpwstr>D4.3.1</vt:lpwstr>
  </property>
</Properties>
</file>