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8/23/2020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54063" y="96912"/>
            <a:ext cx="6096000" cy="1047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казённое общеобразовательное учреждение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средняя общеобразовательная школа №14 им.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В.И.Муравленко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станицы Незамаевской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82592" y="1982460"/>
            <a:ext cx="7083380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75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«Повышение качества знаний на уроках информатики через использование нетрадиционных форм урока».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88912" y="4180020"/>
            <a:ext cx="6096000" cy="1047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 информатики и ИКТ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МКОУ СОШ №14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ст.Незамаевской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Толмачева Т.Н.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066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68191" y="1420245"/>
            <a:ext cx="9465971" cy="3357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75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Нетрадиционный урок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это урок, который характеризуется нестандартным подходом к отбору содержания учебного материала, сочетанию методов обучения, к внешнему оформлению 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обучающихся нетрадиционный урок – переход в иное психологическое  состояние, это другой стиль общения, положительные эмоции, ощущение себя в новом качестве. Такой урок – это возможность развивать свои творческие способности и личностные качества, оценить роль знаний и увидеть их применение на практике, ощутить взаимосвязь разных наук; это самостоятельность и совсем другое отношение к своему труду.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73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8642" y="788534"/>
            <a:ext cx="10676586" cy="4006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Деловая игра.</a:t>
            </a:r>
            <a:endParaRPr lang="ru-RU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деловой игре каждый участник играет роль, выполняет действия аналогичные поведению людей в жизни, но с учетом принятых правил игры. Я использую эту форму для формирования положительной мотивации к обучению информатики.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7 классе по окончании изучения главы 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«Обработка графической информации »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итоговый урок я провожу в форме деловой игры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«Школьная газета»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 проведения игры состоит из следующих этапов: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Подготовительный этап.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Верстка статей.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Внесение в статьи корректив по требованию «главного редактора».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Верстка печатного издания.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pandia.ru/text/78/102/images/image004_8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780" y="3309870"/>
            <a:ext cx="3476357" cy="28506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912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5459" y="650936"/>
            <a:ext cx="10805374" cy="3380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 - практикум.</a:t>
            </a:r>
            <a:endParaRPr lang="ru-RU" sz="1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уроках –практикумах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обучающиеся получают индивидуальные задания и пытаются сами выполнить их, используя полученные теоретические знания. Такая информация запоминается надолго.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Уроки – практикумы в моей деятельности являются самыми распространёнными. Особенно при изучении прикладных программ: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MicrosoftExcel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MicrosoftWord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MicrosoftAccess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MicrosoftPoint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 процессе изучения программ практические работы выполняются по алгоритму, заданному учителем. Выполнение же итоговой практической работы предполагает самостоятельное составление последовательности действий алгоритма, применяя ранее приобретённые навыки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Одной из таких итоговых работ является создание поздравительной открытки к Всемирному Дню матери  с помощью панели рисования в прикладной программе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MicrosoftWord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7" name="Рисунок 6" descr="http://pandia.ru/text/78/102/images/image006_7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070" y="4031349"/>
            <a:ext cx="3270563" cy="22277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pandia.ru/text/78/102/images/image007_6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115" y="3786790"/>
            <a:ext cx="3785717" cy="24723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13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4856" y="1158379"/>
            <a:ext cx="10200068" cy="2948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Урок-фантазия. Урок творчества.</a:t>
            </a:r>
            <a:endParaRPr lang="ru-RU" sz="1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Фантазия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–форма сознательных либо бессознательных образных представлений.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Тему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«Текстовый редактор»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учащиеся изучают в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классе.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проверить прочность знаний и практических навыков работы в этой прикладной программе на итоговом занятии я провожу урок-фантазию или урок творчества. На данном уроке учащимся предлагается оформить листовку – объявление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«Приехал 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цирк»,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используя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этом всевозможные методы форматирования текста, вставки картинок и т. д. Фантазия и творчество учащихся дают потрясающие результаты.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pandia.ru/text/78/102/images/image024_2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855" y="4171950"/>
            <a:ext cx="2137893" cy="268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pandia.ru/text/78/102/images/image025_1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065" y="3799268"/>
            <a:ext cx="2093488" cy="30031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074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27</TotalTime>
  <Words>411</Words>
  <Application>Microsoft Office PowerPoint</Application>
  <PresentationFormat>Широкоэкранный</PresentationFormat>
  <Paragraphs>24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Garamond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математика</dc:creator>
  <cp:lastModifiedBy>математика</cp:lastModifiedBy>
  <cp:revision>4</cp:revision>
  <dcterms:created xsi:type="dcterms:W3CDTF">2020-08-23T08:02:20Z</dcterms:created>
  <dcterms:modified xsi:type="dcterms:W3CDTF">2020-08-23T13:40:35Z</dcterms:modified>
</cp:coreProperties>
</file>