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3CC2B-C32D-4391-A21A-BA129CA455D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EB1A1-02A0-4A6E-8E0A-A5D658FAAE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etrsu.ru/files/news_notice_event/2016/12/21/thumbnails/970_1482312495_25112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112" y="3214686"/>
            <a:ext cx="5543523" cy="342898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571480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Подход Метода Комплексной Сказкотерапии </a:t>
            </a:r>
          </a:p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профессиональном выборе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4572008"/>
            <a:ext cx="22354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Педагог-психолог</a:t>
            </a:r>
          </a:p>
          <a:p>
            <a:pPr algn="ctr"/>
            <a:r>
              <a:rPr lang="ru-RU" b="1" dirty="0" smtClean="0"/>
              <a:t>МБОУ СОШ </a:t>
            </a:r>
          </a:p>
          <a:p>
            <a:pPr algn="ctr"/>
            <a:r>
              <a:rPr lang="ru-RU" b="1" dirty="0" smtClean="0"/>
              <a:t>Наталья Викторовна</a:t>
            </a:r>
            <a:endParaRPr lang="ru-RU" b="1" dirty="0"/>
          </a:p>
          <a:p>
            <a:pPr algn="ctr"/>
            <a:r>
              <a:rPr lang="ru-RU" b="1" dirty="0" smtClean="0"/>
              <a:t>Кобелева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22.08.2019 РМО - профы\164245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571480"/>
            <a:ext cx="809625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00034" y="642918"/>
            <a:ext cx="8286808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omic Sans MS" pitchFamily="66" charset="0"/>
                <a:cs typeface="Times New Roman" pitchFamily="18" charset="0"/>
              </a:rPr>
              <a:t>Архетип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mic Sans MS" pitchFamily="66" charset="0"/>
                <a:cs typeface="Times New Roman" pitchFamily="18" charset="0"/>
              </a:rPr>
              <a:t>– это базовая матрица, «первичный образец», 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mic Sans MS" pitchFamily="66" charset="0"/>
                <a:cs typeface="Times New Roman" pitchFamily="18" charset="0"/>
              </a:rPr>
              <a:t>фундаментальный механизм, который проявляет себя неизменным 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mic Sans MS" pitchFamily="66" charset="0"/>
                <a:cs typeface="Times New Roman" pitchFamily="18" charset="0"/>
              </a:rPr>
              <a:t>на протяжении многих веков. Меняются культурные декорации, 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mic Sans MS" pitchFamily="66" charset="0"/>
                <a:cs typeface="Times New Roman" pitchFamily="18" charset="0"/>
              </a:rPr>
              <a:t>поколения, цивилизации, а действия архетипов остаются неизменными.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857232"/>
            <a:ext cx="642942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Мужские архетипы</a:t>
            </a:r>
          </a:p>
          <a:p>
            <a:pPr algn="just"/>
            <a:endParaRPr lang="ru-RU" sz="3200" b="1" dirty="0"/>
          </a:p>
          <a:p>
            <a:pPr algn="just"/>
            <a:r>
              <a:rPr lang="ru-RU" sz="3200" b="1" dirty="0" smtClean="0"/>
              <a:t>Монарх</a:t>
            </a:r>
          </a:p>
          <a:p>
            <a:pPr algn="just"/>
            <a:r>
              <a:rPr lang="ru-RU" sz="3200" b="1" dirty="0" smtClean="0"/>
              <a:t>Воин</a:t>
            </a:r>
          </a:p>
          <a:p>
            <a:pPr algn="just"/>
            <a:r>
              <a:rPr lang="ru-RU" sz="3200" b="1" dirty="0" smtClean="0"/>
              <a:t>Купец</a:t>
            </a:r>
          </a:p>
          <a:p>
            <a:pPr algn="just"/>
            <a:r>
              <a:rPr lang="ru-RU" sz="3200" b="1" dirty="0" smtClean="0"/>
              <a:t>Крестьянин</a:t>
            </a:r>
          </a:p>
          <a:p>
            <a:pPr algn="just"/>
            <a:r>
              <a:rPr lang="ru-RU" sz="3200" b="1" dirty="0" smtClean="0"/>
              <a:t>Философ</a:t>
            </a:r>
          </a:p>
          <a:p>
            <a:pPr algn="just"/>
            <a:r>
              <a:rPr lang="ru-RU" sz="3200" b="1" dirty="0" smtClean="0"/>
              <a:t>Монах</a:t>
            </a:r>
          </a:p>
          <a:p>
            <a:pPr algn="just"/>
            <a:r>
              <a:rPr lang="ru-RU" sz="3200" b="1" dirty="0" smtClean="0"/>
              <a:t>Раб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0531" y="1571612"/>
            <a:ext cx="7169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</a:t>
            </a:r>
          </a:p>
          <a:p>
            <a:pPr algn="ctr"/>
            <a:r>
              <a:rPr lang="ru-RU" sz="4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внимание!!!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62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7</cp:revision>
  <dcterms:created xsi:type="dcterms:W3CDTF">2019-08-21T20:37:37Z</dcterms:created>
  <dcterms:modified xsi:type="dcterms:W3CDTF">2019-08-21T21:42:59Z</dcterms:modified>
</cp:coreProperties>
</file>