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xn--e1aqjhr1c.xn--p1ai/wp-content/uploads/2020/10/9a37b756d6d7fae12e59c2e047a62e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645024"/>
            <a:ext cx="7772400" cy="1872208"/>
          </a:xfrm>
        </p:spPr>
        <p:txBody>
          <a:bodyPr/>
          <a:lstStyle/>
          <a:p>
            <a:r>
              <a:rPr lang="ru-RU" dirty="0" smtClean="0"/>
              <a:t>ОГЭ 2022</a:t>
            </a:r>
            <a:br>
              <a:rPr lang="ru-RU" dirty="0" smtClean="0"/>
            </a:br>
            <a:r>
              <a:rPr lang="ru-RU" dirty="0" smtClean="0"/>
              <a:t>Математика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№1-5</a:t>
            </a:r>
            <a:br>
              <a:rPr lang="ru-RU" sz="3200" dirty="0" smtClean="0"/>
            </a:br>
            <a:r>
              <a:rPr lang="ru-RU" sz="3200" dirty="0" smtClean="0"/>
              <a:t>Практико-ориентированные задачи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373216"/>
          </a:xfrm>
        </p:spPr>
        <p:txBody>
          <a:bodyPr/>
          <a:lstStyle/>
          <a:p>
            <a:r>
              <a:rPr lang="ru-RU" sz="2600" dirty="0" smtClean="0"/>
              <a:t>про листы бумаги</a:t>
            </a:r>
          </a:p>
          <a:p>
            <a:r>
              <a:rPr lang="ru-RU" sz="2600" dirty="0" smtClean="0"/>
              <a:t>про тарифы</a:t>
            </a:r>
          </a:p>
          <a:p>
            <a:r>
              <a:rPr lang="ru-RU" sz="2600" dirty="0" smtClean="0"/>
              <a:t>про зонтик</a:t>
            </a:r>
          </a:p>
          <a:p>
            <a:r>
              <a:rPr lang="ru-RU" sz="2600" dirty="0" smtClean="0"/>
              <a:t>про земледельческие террасы</a:t>
            </a:r>
          </a:p>
          <a:p>
            <a:r>
              <a:rPr lang="ru-RU" sz="2600" dirty="0" smtClean="0"/>
              <a:t>про шину</a:t>
            </a:r>
          </a:p>
          <a:p>
            <a:r>
              <a:rPr lang="ru-RU" sz="2600" dirty="0" smtClean="0"/>
              <a:t>план квартиры</a:t>
            </a:r>
          </a:p>
          <a:p>
            <a:r>
              <a:rPr lang="ru-RU" sz="2600" dirty="0" smtClean="0"/>
              <a:t>план местности</a:t>
            </a:r>
          </a:p>
          <a:p>
            <a:r>
              <a:rPr lang="ru-RU" sz="2600" dirty="0" smtClean="0"/>
              <a:t>схема метро</a:t>
            </a:r>
          </a:p>
          <a:p>
            <a:r>
              <a:rPr lang="ru-RU" sz="2600" dirty="0" smtClean="0"/>
              <a:t>про теплицу</a:t>
            </a:r>
          </a:p>
          <a:p>
            <a:r>
              <a:rPr lang="ru-RU" sz="2600" dirty="0" smtClean="0"/>
              <a:t>про печку</a:t>
            </a:r>
          </a:p>
          <a:p>
            <a:r>
              <a:rPr lang="ru-RU" sz="2600" dirty="0" smtClean="0"/>
              <a:t>план участка</a:t>
            </a:r>
          </a:p>
          <a:p>
            <a:endParaRPr lang="ru-RU" sz="2600" dirty="0" smtClean="0"/>
          </a:p>
          <a:p>
            <a:endParaRPr lang="ru-RU" dirty="0"/>
          </a:p>
        </p:txBody>
      </p:sp>
      <p:pic>
        <p:nvPicPr>
          <p:cNvPr id="4098" name="Picture 2" descr="http://vomske.ru/images/news/verybig_537ab5a2fd8c640fa6bd9621dd8f7b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3068960"/>
            <a:ext cx="5126307" cy="35506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№8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свойства степени</a:t>
            </a:r>
          </a:p>
          <a:p>
            <a:r>
              <a:rPr lang="ru-RU" dirty="0" smtClean="0"/>
              <a:t>свойства корня</a:t>
            </a:r>
          </a:p>
          <a:p>
            <a:pPr>
              <a:buNone/>
            </a:pPr>
            <a:r>
              <a:rPr lang="ru-RU" dirty="0" smtClean="0"/>
              <a:t>                                       №9</a:t>
            </a:r>
            <a:endParaRPr lang="ru-RU" dirty="0" smtClean="0"/>
          </a:p>
          <a:p>
            <a:r>
              <a:rPr lang="ru-RU" dirty="0" smtClean="0"/>
              <a:t>линейные уравнения</a:t>
            </a:r>
          </a:p>
          <a:p>
            <a:r>
              <a:rPr lang="ru-RU" dirty="0" smtClean="0"/>
              <a:t>квадратные уравнения</a:t>
            </a:r>
          </a:p>
          <a:p>
            <a:r>
              <a:rPr lang="ru-RU" dirty="0" smtClean="0"/>
              <a:t>неполные квадратные уравнения</a:t>
            </a:r>
            <a:endParaRPr lang="ru-RU" dirty="0"/>
          </a:p>
        </p:txBody>
      </p:sp>
      <p:pic>
        <p:nvPicPr>
          <p:cNvPr id="3078" name="Picture 6" descr="https://fs.znanio.ru/methodology/images/2d/69/2d691ee0a456ea7412998e2dab09b3a293b032c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9544" y="764704"/>
            <a:ext cx="4104456" cy="30783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№10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вероятность противоположных событий</a:t>
            </a:r>
          </a:p>
          <a:p>
            <a:r>
              <a:rPr lang="ru-RU" dirty="0" smtClean="0"/>
              <a:t>теоремы о вероятностных событиях</a:t>
            </a:r>
          </a:p>
          <a:p>
            <a:pPr>
              <a:buNone/>
            </a:pPr>
            <a:r>
              <a:rPr lang="ru-RU" dirty="0" smtClean="0"/>
              <a:t>                                       №11</a:t>
            </a:r>
          </a:p>
          <a:p>
            <a:r>
              <a:rPr lang="ru-RU" dirty="0" smtClean="0"/>
              <a:t>прямые</a:t>
            </a:r>
          </a:p>
          <a:p>
            <a:r>
              <a:rPr lang="ru-RU" dirty="0" smtClean="0"/>
              <a:t>параболы</a:t>
            </a:r>
          </a:p>
          <a:p>
            <a:r>
              <a:rPr lang="ru-RU" dirty="0" smtClean="0"/>
              <a:t>гиперболы</a:t>
            </a:r>
            <a:endParaRPr lang="ru-RU" dirty="0"/>
          </a:p>
        </p:txBody>
      </p:sp>
      <p:pic>
        <p:nvPicPr>
          <p:cNvPr id="2052" name="Picture 4" descr="https://img-fotki.yandex.ru/get/6423/108950446.114/0_cd233_d9da121d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3645024"/>
            <a:ext cx="4801606" cy="29207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№13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544616"/>
          </a:xfrm>
        </p:spPr>
        <p:txBody>
          <a:bodyPr/>
          <a:lstStyle/>
          <a:p>
            <a:r>
              <a:rPr lang="ru-RU" dirty="0" smtClean="0"/>
              <a:t>л</a:t>
            </a:r>
            <a:r>
              <a:rPr lang="ru-RU" dirty="0" smtClean="0"/>
              <a:t>инейные неравенства</a:t>
            </a:r>
          </a:p>
          <a:p>
            <a:r>
              <a:rPr lang="ru-RU" dirty="0" smtClean="0"/>
              <a:t>к</a:t>
            </a:r>
            <a:r>
              <a:rPr lang="ru-RU" dirty="0" smtClean="0"/>
              <a:t>вадратные неравенства</a:t>
            </a:r>
          </a:p>
          <a:p>
            <a:pPr>
              <a:buNone/>
            </a:pPr>
            <a:r>
              <a:rPr lang="ru-RU" dirty="0" smtClean="0"/>
              <a:t>                                        №14</a:t>
            </a:r>
            <a:endParaRPr lang="ru-RU" dirty="0" smtClean="0"/>
          </a:p>
          <a:p>
            <a:r>
              <a:rPr lang="ru-RU" dirty="0" smtClean="0"/>
              <a:t>арифметическая и геометрическая прогрессии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                                   №15</a:t>
            </a:r>
          </a:p>
          <a:p>
            <a:r>
              <a:rPr lang="ru-RU" dirty="0" smtClean="0"/>
              <a:t>свойства углов</a:t>
            </a:r>
          </a:p>
          <a:p>
            <a:pPr>
              <a:buNone/>
            </a:pPr>
            <a:r>
              <a:rPr lang="ru-RU" dirty="0" smtClean="0"/>
              <a:t>                                        №16</a:t>
            </a:r>
          </a:p>
          <a:p>
            <a:r>
              <a:rPr lang="ru-RU" dirty="0" smtClean="0"/>
              <a:t>окружность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81</Words>
  <Application>Microsoft Office PowerPoint</Application>
  <PresentationFormat>Экран (4:3)</PresentationFormat>
  <Paragraphs>36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ОГЭ 2022 Математика</vt:lpstr>
      <vt:lpstr>№1-5 Практико-ориентированные задачи</vt:lpstr>
      <vt:lpstr>№8</vt:lpstr>
      <vt:lpstr>№10</vt:lpstr>
      <vt:lpstr>№13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ОГЭ 2022 Математика</dc:title>
  <dc:creator>Admin</dc:creator>
  <cp:lastModifiedBy>Admin</cp:lastModifiedBy>
  <cp:revision>7</cp:revision>
  <dcterms:created xsi:type="dcterms:W3CDTF">2021-08-29T17:39:43Z</dcterms:created>
  <dcterms:modified xsi:type="dcterms:W3CDTF">2021-08-29T18:35:59Z</dcterms:modified>
</cp:coreProperties>
</file>