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77" r:id="rId2"/>
    <p:sldId id="256" r:id="rId3"/>
    <p:sldId id="257" r:id="rId4"/>
    <p:sldId id="266" r:id="rId5"/>
    <p:sldId id="265" r:id="rId6"/>
    <p:sldId id="267" r:id="rId7"/>
    <p:sldId id="270" r:id="rId8"/>
    <p:sldId id="271" r:id="rId9"/>
    <p:sldId id="272" r:id="rId10"/>
    <p:sldId id="273" r:id="rId11"/>
    <p:sldId id="274" r:id="rId12"/>
    <p:sldId id="275" r:id="rId13"/>
    <p:sldId id="27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90B0F4-B1E1-4FC8-ABE5-500C4FCEF8B7}" type="doc">
      <dgm:prSet loTypeId="urn:microsoft.com/office/officeart/2005/8/layout/pList2" loCatId="list" qsTypeId="urn:microsoft.com/office/officeart/2005/8/quickstyle/simple5" qsCatId="simple" csTypeId="urn:microsoft.com/office/officeart/2005/8/colors/accent2_1" csCatId="accent2" phldr="1"/>
      <dgm:spPr/>
    </dgm:pt>
    <dgm:pt modelId="{2AE7AE1A-8B25-4F9E-937E-E7580139D924}">
      <dgm:prSet phldrT="[Текст]"/>
      <dgm:spPr/>
      <dgm:t>
        <a:bodyPr/>
        <a:lstStyle/>
        <a:p>
          <a:r>
            <a:rPr lang="ru-RU" dirty="0"/>
            <a:t>1 уровень-235 учащихся</a:t>
          </a:r>
        </a:p>
      </dgm:t>
    </dgm:pt>
    <dgm:pt modelId="{24E4BE87-9B41-476A-8BB3-B1EC4A755670}" type="parTrans" cxnId="{152F4512-B70C-426B-9771-41BA595E8EB3}">
      <dgm:prSet/>
      <dgm:spPr/>
      <dgm:t>
        <a:bodyPr/>
        <a:lstStyle/>
        <a:p>
          <a:endParaRPr lang="ru-RU"/>
        </a:p>
      </dgm:t>
    </dgm:pt>
    <dgm:pt modelId="{AB662952-A5AB-4B78-9190-2A526E033D1B}" type="sibTrans" cxnId="{152F4512-B70C-426B-9771-41BA595E8EB3}">
      <dgm:prSet/>
      <dgm:spPr/>
      <dgm:t>
        <a:bodyPr/>
        <a:lstStyle/>
        <a:p>
          <a:endParaRPr lang="ru-RU"/>
        </a:p>
      </dgm:t>
    </dgm:pt>
    <dgm:pt modelId="{A303B3EC-8383-4B13-AFB0-DD376363640C}">
      <dgm:prSet phldrT="[Текст]"/>
      <dgm:spPr/>
      <dgm:t>
        <a:bodyPr/>
        <a:lstStyle/>
        <a:p>
          <a:r>
            <a:rPr lang="ru-RU" dirty="0"/>
            <a:t>2 уровень- 235 учащихся </a:t>
          </a:r>
        </a:p>
      </dgm:t>
    </dgm:pt>
    <dgm:pt modelId="{63C6FAE1-B66E-4138-B4C2-45C6C6990115}" type="parTrans" cxnId="{A3F46173-F1AA-4F42-8A1E-02707D656656}">
      <dgm:prSet/>
      <dgm:spPr/>
      <dgm:t>
        <a:bodyPr/>
        <a:lstStyle/>
        <a:p>
          <a:endParaRPr lang="ru-RU"/>
        </a:p>
      </dgm:t>
    </dgm:pt>
    <dgm:pt modelId="{511D3A76-364E-4519-BCF3-94B7C59FF12E}" type="sibTrans" cxnId="{A3F46173-F1AA-4F42-8A1E-02707D656656}">
      <dgm:prSet/>
      <dgm:spPr/>
      <dgm:t>
        <a:bodyPr/>
        <a:lstStyle/>
        <a:p>
          <a:endParaRPr lang="ru-RU"/>
        </a:p>
      </dgm:t>
    </dgm:pt>
    <dgm:pt modelId="{00E0DD30-F471-4DA2-A732-F149159082D6}">
      <dgm:prSet phldrT="[Текст]"/>
      <dgm:spPr/>
      <dgm:t>
        <a:bodyPr/>
        <a:lstStyle/>
        <a:p>
          <a:r>
            <a:rPr lang="ru-RU" dirty="0"/>
            <a:t>3 уровень-38 учащихся</a:t>
          </a:r>
        </a:p>
      </dgm:t>
    </dgm:pt>
    <dgm:pt modelId="{0A765DFE-3960-472A-B90E-D8BA9BD4C9CA}" type="parTrans" cxnId="{7651C18B-EC20-4766-B559-7AA8870CFF7C}">
      <dgm:prSet/>
      <dgm:spPr/>
      <dgm:t>
        <a:bodyPr/>
        <a:lstStyle/>
        <a:p>
          <a:endParaRPr lang="ru-RU"/>
        </a:p>
      </dgm:t>
    </dgm:pt>
    <dgm:pt modelId="{B9127A1B-0055-4BE7-AA76-A7D86A87CB7B}" type="sibTrans" cxnId="{7651C18B-EC20-4766-B559-7AA8870CFF7C}">
      <dgm:prSet/>
      <dgm:spPr/>
      <dgm:t>
        <a:bodyPr/>
        <a:lstStyle/>
        <a:p>
          <a:endParaRPr lang="ru-RU"/>
        </a:p>
      </dgm:t>
    </dgm:pt>
    <dgm:pt modelId="{493FD6DA-4C90-4FB5-959E-24F494470DED}" type="pres">
      <dgm:prSet presAssocID="{D690B0F4-B1E1-4FC8-ABE5-500C4FCEF8B7}" presName="Name0" presStyleCnt="0">
        <dgm:presLayoutVars>
          <dgm:dir/>
          <dgm:resizeHandles val="exact"/>
        </dgm:presLayoutVars>
      </dgm:prSet>
      <dgm:spPr/>
    </dgm:pt>
    <dgm:pt modelId="{42614F74-46C3-4410-99FA-927D3E216C9B}" type="pres">
      <dgm:prSet presAssocID="{D690B0F4-B1E1-4FC8-ABE5-500C4FCEF8B7}" presName="bkgdShp" presStyleLbl="alignAccFollowNode1" presStyleIdx="0" presStyleCnt="1"/>
      <dgm:spPr/>
    </dgm:pt>
    <dgm:pt modelId="{6B7CF03E-0F1A-4024-9AB4-7E3999AE7FD0}" type="pres">
      <dgm:prSet presAssocID="{D690B0F4-B1E1-4FC8-ABE5-500C4FCEF8B7}" presName="linComp" presStyleCnt="0"/>
      <dgm:spPr/>
    </dgm:pt>
    <dgm:pt modelId="{56500DC4-E14A-4CBA-BE3E-CCA72D2D66C0}" type="pres">
      <dgm:prSet presAssocID="{2AE7AE1A-8B25-4F9E-937E-E7580139D924}" presName="compNode" presStyleCnt="0"/>
      <dgm:spPr/>
    </dgm:pt>
    <dgm:pt modelId="{418FBB62-66ED-4BC5-995E-7521E6E485F7}" type="pres">
      <dgm:prSet presAssocID="{2AE7AE1A-8B25-4F9E-937E-E7580139D924}" presName="node" presStyleLbl="node1" presStyleIdx="0" presStyleCnt="3">
        <dgm:presLayoutVars>
          <dgm:bulletEnabled val="1"/>
        </dgm:presLayoutVars>
      </dgm:prSet>
      <dgm:spPr/>
    </dgm:pt>
    <dgm:pt modelId="{AF9C52F0-3D22-417D-B093-D20714DD75CE}" type="pres">
      <dgm:prSet presAssocID="{2AE7AE1A-8B25-4F9E-937E-E7580139D924}" presName="invisiNode" presStyleLbl="node1" presStyleIdx="0" presStyleCnt="3"/>
      <dgm:spPr/>
    </dgm:pt>
    <dgm:pt modelId="{647D907D-5517-402D-AEF7-24A76C2C2549}" type="pres">
      <dgm:prSet presAssocID="{2AE7AE1A-8B25-4F9E-937E-E7580139D924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53A023D-7074-4131-BA39-4A814E5DA122}" type="pres">
      <dgm:prSet presAssocID="{AB662952-A5AB-4B78-9190-2A526E033D1B}" presName="sibTrans" presStyleLbl="sibTrans2D1" presStyleIdx="0" presStyleCnt="0"/>
      <dgm:spPr/>
    </dgm:pt>
    <dgm:pt modelId="{B1188404-2EBE-4328-9679-21E318EF0F7D}" type="pres">
      <dgm:prSet presAssocID="{A303B3EC-8383-4B13-AFB0-DD376363640C}" presName="compNode" presStyleCnt="0"/>
      <dgm:spPr/>
    </dgm:pt>
    <dgm:pt modelId="{E29A0A77-0D52-43ED-9AE8-6D42579161FA}" type="pres">
      <dgm:prSet presAssocID="{A303B3EC-8383-4B13-AFB0-DD376363640C}" presName="node" presStyleLbl="node1" presStyleIdx="1" presStyleCnt="3">
        <dgm:presLayoutVars>
          <dgm:bulletEnabled val="1"/>
        </dgm:presLayoutVars>
      </dgm:prSet>
      <dgm:spPr/>
    </dgm:pt>
    <dgm:pt modelId="{E654A31D-9DF5-440F-A8EF-A5D8D51BC246}" type="pres">
      <dgm:prSet presAssocID="{A303B3EC-8383-4B13-AFB0-DD376363640C}" presName="invisiNode" presStyleLbl="node1" presStyleIdx="1" presStyleCnt="3"/>
      <dgm:spPr/>
    </dgm:pt>
    <dgm:pt modelId="{33E14CCB-0367-4F29-A57D-9873799DA0D9}" type="pres">
      <dgm:prSet presAssocID="{A303B3EC-8383-4B13-AFB0-DD376363640C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8433C2A6-2AC2-4F11-9C17-43207F273EE4}" type="pres">
      <dgm:prSet presAssocID="{511D3A76-364E-4519-BCF3-94B7C59FF12E}" presName="sibTrans" presStyleLbl="sibTrans2D1" presStyleIdx="0" presStyleCnt="0"/>
      <dgm:spPr/>
    </dgm:pt>
    <dgm:pt modelId="{0468232C-1EE2-4BFA-8EEB-D048865BA9F2}" type="pres">
      <dgm:prSet presAssocID="{00E0DD30-F471-4DA2-A732-F149159082D6}" presName="compNode" presStyleCnt="0"/>
      <dgm:spPr/>
    </dgm:pt>
    <dgm:pt modelId="{4B01F27D-0344-4301-B7DF-8F1D19B0CC8C}" type="pres">
      <dgm:prSet presAssocID="{00E0DD30-F471-4DA2-A732-F149159082D6}" presName="node" presStyleLbl="node1" presStyleIdx="2" presStyleCnt="3">
        <dgm:presLayoutVars>
          <dgm:bulletEnabled val="1"/>
        </dgm:presLayoutVars>
      </dgm:prSet>
      <dgm:spPr/>
    </dgm:pt>
    <dgm:pt modelId="{8E9DF33D-2215-4185-9622-A63A1619D696}" type="pres">
      <dgm:prSet presAssocID="{00E0DD30-F471-4DA2-A732-F149159082D6}" presName="invisiNode" presStyleLbl="node1" presStyleIdx="2" presStyleCnt="3"/>
      <dgm:spPr/>
    </dgm:pt>
    <dgm:pt modelId="{E83DB342-4A59-4BBD-80EC-41D0AAFF03F7}" type="pres">
      <dgm:prSet presAssocID="{00E0DD30-F471-4DA2-A732-F149159082D6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52F4512-B70C-426B-9771-41BA595E8EB3}" srcId="{D690B0F4-B1E1-4FC8-ABE5-500C4FCEF8B7}" destId="{2AE7AE1A-8B25-4F9E-937E-E7580139D924}" srcOrd="0" destOrd="0" parTransId="{24E4BE87-9B41-476A-8BB3-B1EC4A755670}" sibTransId="{AB662952-A5AB-4B78-9190-2A526E033D1B}"/>
    <dgm:cxn modelId="{303DE239-976B-4C16-8E96-144F8DEFF34D}" type="presOf" srcId="{D690B0F4-B1E1-4FC8-ABE5-500C4FCEF8B7}" destId="{493FD6DA-4C90-4FB5-959E-24F494470DED}" srcOrd="0" destOrd="0" presId="urn:microsoft.com/office/officeart/2005/8/layout/pList2"/>
    <dgm:cxn modelId="{04F9C943-309F-4C7B-A37F-76F97464A72F}" type="presOf" srcId="{2AE7AE1A-8B25-4F9E-937E-E7580139D924}" destId="{418FBB62-66ED-4BC5-995E-7521E6E485F7}" srcOrd="0" destOrd="0" presId="urn:microsoft.com/office/officeart/2005/8/layout/pList2"/>
    <dgm:cxn modelId="{F63D296B-B0B6-4B1A-96EC-3D11B9BE9AEE}" type="presOf" srcId="{A303B3EC-8383-4B13-AFB0-DD376363640C}" destId="{E29A0A77-0D52-43ED-9AE8-6D42579161FA}" srcOrd="0" destOrd="0" presId="urn:microsoft.com/office/officeart/2005/8/layout/pList2"/>
    <dgm:cxn modelId="{A3F46173-F1AA-4F42-8A1E-02707D656656}" srcId="{D690B0F4-B1E1-4FC8-ABE5-500C4FCEF8B7}" destId="{A303B3EC-8383-4B13-AFB0-DD376363640C}" srcOrd="1" destOrd="0" parTransId="{63C6FAE1-B66E-4138-B4C2-45C6C6990115}" sibTransId="{511D3A76-364E-4519-BCF3-94B7C59FF12E}"/>
    <dgm:cxn modelId="{7651C18B-EC20-4766-B559-7AA8870CFF7C}" srcId="{D690B0F4-B1E1-4FC8-ABE5-500C4FCEF8B7}" destId="{00E0DD30-F471-4DA2-A732-F149159082D6}" srcOrd="2" destOrd="0" parTransId="{0A765DFE-3960-472A-B90E-D8BA9BD4C9CA}" sibTransId="{B9127A1B-0055-4BE7-AA76-A7D86A87CB7B}"/>
    <dgm:cxn modelId="{27A39DAA-F551-4BD3-9810-51CD16F5C7D4}" type="presOf" srcId="{AB662952-A5AB-4B78-9190-2A526E033D1B}" destId="{B53A023D-7074-4131-BA39-4A814E5DA122}" srcOrd="0" destOrd="0" presId="urn:microsoft.com/office/officeart/2005/8/layout/pList2"/>
    <dgm:cxn modelId="{D58D85DC-DB8B-4ACE-B5E8-BF7ED41CDD0E}" type="presOf" srcId="{511D3A76-364E-4519-BCF3-94B7C59FF12E}" destId="{8433C2A6-2AC2-4F11-9C17-43207F273EE4}" srcOrd="0" destOrd="0" presId="urn:microsoft.com/office/officeart/2005/8/layout/pList2"/>
    <dgm:cxn modelId="{9EB592F4-CF5C-4F5C-B489-20BD703A616D}" type="presOf" srcId="{00E0DD30-F471-4DA2-A732-F149159082D6}" destId="{4B01F27D-0344-4301-B7DF-8F1D19B0CC8C}" srcOrd="0" destOrd="0" presId="urn:microsoft.com/office/officeart/2005/8/layout/pList2"/>
    <dgm:cxn modelId="{696B1BD6-1D54-4721-8520-46FF475AF0AE}" type="presParOf" srcId="{493FD6DA-4C90-4FB5-959E-24F494470DED}" destId="{42614F74-46C3-4410-99FA-927D3E216C9B}" srcOrd="0" destOrd="0" presId="urn:microsoft.com/office/officeart/2005/8/layout/pList2"/>
    <dgm:cxn modelId="{0C83F4B7-DCAD-4540-B698-7995C5371601}" type="presParOf" srcId="{493FD6DA-4C90-4FB5-959E-24F494470DED}" destId="{6B7CF03E-0F1A-4024-9AB4-7E3999AE7FD0}" srcOrd="1" destOrd="0" presId="urn:microsoft.com/office/officeart/2005/8/layout/pList2"/>
    <dgm:cxn modelId="{BEDC1B77-1179-4599-9E2E-F138FAD3170F}" type="presParOf" srcId="{6B7CF03E-0F1A-4024-9AB4-7E3999AE7FD0}" destId="{56500DC4-E14A-4CBA-BE3E-CCA72D2D66C0}" srcOrd="0" destOrd="0" presId="urn:microsoft.com/office/officeart/2005/8/layout/pList2"/>
    <dgm:cxn modelId="{D223D8D1-5033-477B-AB4E-16C81A7E0A6D}" type="presParOf" srcId="{56500DC4-E14A-4CBA-BE3E-CCA72D2D66C0}" destId="{418FBB62-66ED-4BC5-995E-7521E6E485F7}" srcOrd="0" destOrd="0" presId="urn:microsoft.com/office/officeart/2005/8/layout/pList2"/>
    <dgm:cxn modelId="{8A7CCA05-8AEB-4B3F-846A-0E417AABEA9B}" type="presParOf" srcId="{56500DC4-E14A-4CBA-BE3E-CCA72D2D66C0}" destId="{AF9C52F0-3D22-417D-B093-D20714DD75CE}" srcOrd="1" destOrd="0" presId="urn:microsoft.com/office/officeart/2005/8/layout/pList2"/>
    <dgm:cxn modelId="{E9525DE2-BA87-4457-A823-83B75D3488E5}" type="presParOf" srcId="{56500DC4-E14A-4CBA-BE3E-CCA72D2D66C0}" destId="{647D907D-5517-402D-AEF7-24A76C2C2549}" srcOrd="2" destOrd="0" presId="urn:microsoft.com/office/officeart/2005/8/layout/pList2"/>
    <dgm:cxn modelId="{26F1593C-93A6-4C38-9EE8-9051622DFE5B}" type="presParOf" srcId="{6B7CF03E-0F1A-4024-9AB4-7E3999AE7FD0}" destId="{B53A023D-7074-4131-BA39-4A814E5DA122}" srcOrd="1" destOrd="0" presId="urn:microsoft.com/office/officeart/2005/8/layout/pList2"/>
    <dgm:cxn modelId="{069D6587-C962-4D01-98D0-F7C14969B25B}" type="presParOf" srcId="{6B7CF03E-0F1A-4024-9AB4-7E3999AE7FD0}" destId="{B1188404-2EBE-4328-9679-21E318EF0F7D}" srcOrd="2" destOrd="0" presId="urn:microsoft.com/office/officeart/2005/8/layout/pList2"/>
    <dgm:cxn modelId="{19CF97E3-8D8A-409D-9EFD-06F8BE494996}" type="presParOf" srcId="{B1188404-2EBE-4328-9679-21E318EF0F7D}" destId="{E29A0A77-0D52-43ED-9AE8-6D42579161FA}" srcOrd="0" destOrd="0" presId="urn:microsoft.com/office/officeart/2005/8/layout/pList2"/>
    <dgm:cxn modelId="{CC336299-2FE5-4413-AD2B-D0E029E11F9B}" type="presParOf" srcId="{B1188404-2EBE-4328-9679-21E318EF0F7D}" destId="{E654A31D-9DF5-440F-A8EF-A5D8D51BC246}" srcOrd="1" destOrd="0" presId="urn:microsoft.com/office/officeart/2005/8/layout/pList2"/>
    <dgm:cxn modelId="{12C26A3C-6B1A-4231-A383-A691A35315F9}" type="presParOf" srcId="{B1188404-2EBE-4328-9679-21E318EF0F7D}" destId="{33E14CCB-0367-4F29-A57D-9873799DA0D9}" srcOrd="2" destOrd="0" presId="urn:microsoft.com/office/officeart/2005/8/layout/pList2"/>
    <dgm:cxn modelId="{D4F6C24B-B8B4-41A3-80FF-DAEB7607850C}" type="presParOf" srcId="{6B7CF03E-0F1A-4024-9AB4-7E3999AE7FD0}" destId="{8433C2A6-2AC2-4F11-9C17-43207F273EE4}" srcOrd="3" destOrd="0" presId="urn:microsoft.com/office/officeart/2005/8/layout/pList2"/>
    <dgm:cxn modelId="{1A069989-0FE0-4262-A9AB-5D90869CAF15}" type="presParOf" srcId="{6B7CF03E-0F1A-4024-9AB4-7E3999AE7FD0}" destId="{0468232C-1EE2-4BFA-8EEB-D048865BA9F2}" srcOrd="4" destOrd="0" presId="urn:microsoft.com/office/officeart/2005/8/layout/pList2"/>
    <dgm:cxn modelId="{3DC4DE82-933D-4791-BAE5-377ABFA6B686}" type="presParOf" srcId="{0468232C-1EE2-4BFA-8EEB-D048865BA9F2}" destId="{4B01F27D-0344-4301-B7DF-8F1D19B0CC8C}" srcOrd="0" destOrd="0" presId="urn:microsoft.com/office/officeart/2005/8/layout/pList2"/>
    <dgm:cxn modelId="{6183411A-14B4-4B0C-ADEE-9DB89396D051}" type="presParOf" srcId="{0468232C-1EE2-4BFA-8EEB-D048865BA9F2}" destId="{8E9DF33D-2215-4185-9622-A63A1619D696}" srcOrd="1" destOrd="0" presId="urn:microsoft.com/office/officeart/2005/8/layout/pList2"/>
    <dgm:cxn modelId="{81877D9D-405D-42AD-9897-F43855E80B0C}" type="presParOf" srcId="{0468232C-1EE2-4BFA-8EEB-D048865BA9F2}" destId="{E83DB342-4A59-4BBD-80EC-41D0AAFF03F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3FF475B-5684-4535-9AF9-29B19ABBE43D}" type="doc">
      <dgm:prSet loTypeId="urn:microsoft.com/office/officeart/2009/3/layout/Pi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CBD060-E328-4D4B-A3C1-0D652FC2BD01}">
      <dgm:prSet phldrT="[Текст]" phldr="1"/>
      <dgm:spPr/>
      <dgm:t>
        <a:bodyPr/>
        <a:lstStyle/>
        <a:p>
          <a:endParaRPr lang="ru-RU" dirty="0"/>
        </a:p>
      </dgm:t>
    </dgm:pt>
    <dgm:pt modelId="{8A37DA38-CD17-42FF-916A-5D553695C6C5}" type="parTrans" cxnId="{1C1FE5B8-731E-4A00-B7B3-18AC29C4C2A8}">
      <dgm:prSet/>
      <dgm:spPr/>
      <dgm:t>
        <a:bodyPr/>
        <a:lstStyle/>
        <a:p>
          <a:endParaRPr lang="ru-RU"/>
        </a:p>
      </dgm:t>
    </dgm:pt>
    <dgm:pt modelId="{F7CCC676-4DD6-4390-AF09-C705358363CF}" type="sibTrans" cxnId="{1C1FE5B8-731E-4A00-B7B3-18AC29C4C2A8}">
      <dgm:prSet/>
      <dgm:spPr/>
      <dgm:t>
        <a:bodyPr/>
        <a:lstStyle/>
        <a:p>
          <a:endParaRPr lang="ru-RU"/>
        </a:p>
      </dgm:t>
    </dgm:pt>
    <dgm:pt modelId="{8412F9D5-37CF-45B4-8E2D-C94D9B3102A5}">
      <dgm:prSet phldrT="[Текст]" custT="1"/>
      <dgm:spPr/>
      <dgm:t>
        <a:bodyPr/>
        <a:lstStyle/>
        <a:p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% выполнения заданий базового уровня</a:t>
          </a:r>
        </a:p>
      </dgm:t>
    </dgm:pt>
    <dgm:pt modelId="{81D5B99F-C581-4416-8D40-C8362C2C7332}" type="parTrans" cxnId="{6F240EF3-B784-456E-96A2-7082D052DF37}">
      <dgm:prSet/>
      <dgm:spPr/>
      <dgm:t>
        <a:bodyPr/>
        <a:lstStyle/>
        <a:p>
          <a:endParaRPr lang="ru-RU"/>
        </a:p>
      </dgm:t>
    </dgm:pt>
    <dgm:pt modelId="{C65129AC-4810-4CE7-9B59-66FA38880AC4}" type="sibTrans" cxnId="{6F240EF3-B784-456E-96A2-7082D052DF37}">
      <dgm:prSet/>
      <dgm:spPr/>
      <dgm:t>
        <a:bodyPr/>
        <a:lstStyle/>
        <a:p>
          <a:endParaRPr lang="ru-RU"/>
        </a:p>
      </dgm:t>
    </dgm:pt>
    <dgm:pt modelId="{33E16DC9-2A92-4405-ADE7-ED6DEC6D50C5}">
      <dgm:prSet phldrT="[Текст]" custT="1"/>
      <dgm:spPr/>
      <dgm:t>
        <a:bodyPr/>
        <a:lstStyle/>
        <a:p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FDED24-44FC-4E12-920A-B383E35F4786}" type="parTrans" cxnId="{327A8CCA-22E8-45E1-9366-2634A4D242FE}">
      <dgm:prSet/>
      <dgm:spPr/>
      <dgm:t>
        <a:bodyPr/>
        <a:lstStyle/>
        <a:p>
          <a:endParaRPr lang="ru-RU"/>
        </a:p>
      </dgm:t>
    </dgm:pt>
    <dgm:pt modelId="{DDB7322F-8A69-4F7D-AFCC-D675B6C2D950}" type="sibTrans" cxnId="{327A8CCA-22E8-45E1-9366-2634A4D242FE}">
      <dgm:prSet/>
      <dgm:spPr/>
      <dgm:t>
        <a:bodyPr/>
        <a:lstStyle/>
        <a:p>
          <a:endParaRPr lang="ru-RU"/>
        </a:p>
      </dgm:t>
    </dgm:pt>
    <dgm:pt modelId="{9CFF32C4-7F69-42E9-97B5-32A222ACD3FA}">
      <dgm:prSet phldrT="[Текст]" custT="1"/>
      <dgm:spPr/>
      <dgm:t>
        <a:bodyPr/>
        <a:lstStyle/>
        <a:p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Работа с бланками</a:t>
          </a:r>
        </a:p>
      </dgm:t>
    </dgm:pt>
    <dgm:pt modelId="{A7FB4F00-7FEC-4638-9ADE-9FC8CFB40EE1}" type="parTrans" cxnId="{1932C49E-6D0B-429D-8848-AB751F4C7FA7}">
      <dgm:prSet/>
      <dgm:spPr/>
      <dgm:t>
        <a:bodyPr/>
        <a:lstStyle/>
        <a:p>
          <a:endParaRPr lang="ru-RU"/>
        </a:p>
      </dgm:t>
    </dgm:pt>
    <dgm:pt modelId="{F0B77855-C732-4FE5-8EEA-BA5B1292519D}" type="sibTrans" cxnId="{1932C49E-6D0B-429D-8848-AB751F4C7FA7}">
      <dgm:prSet/>
      <dgm:spPr/>
      <dgm:t>
        <a:bodyPr/>
        <a:lstStyle/>
        <a:p>
          <a:endParaRPr lang="ru-RU"/>
        </a:p>
      </dgm:t>
    </dgm:pt>
    <dgm:pt modelId="{828977F3-002B-4DDF-8A65-CB2BA8615E41}">
      <dgm:prSet phldrT="[Текст]" phldr="1" custT="1"/>
      <dgm:spPr/>
      <dgm:t>
        <a:bodyPr/>
        <a:lstStyle/>
        <a:p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02BE52-05F6-41A0-9A3E-AFED0E95A961}" type="parTrans" cxnId="{A1C2AF5C-6A9F-4E3E-9FC0-05EE149BD7D9}">
      <dgm:prSet/>
      <dgm:spPr/>
      <dgm:t>
        <a:bodyPr/>
        <a:lstStyle/>
        <a:p>
          <a:endParaRPr lang="ru-RU"/>
        </a:p>
      </dgm:t>
    </dgm:pt>
    <dgm:pt modelId="{ABCA24C6-9B21-48D6-8F51-D663A2AF07F2}" type="sibTrans" cxnId="{A1C2AF5C-6A9F-4E3E-9FC0-05EE149BD7D9}">
      <dgm:prSet/>
      <dgm:spPr/>
      <dgm:t>
        <a:bodyPr/>
        <a:lstStyle/>
        <a:p>
          <a:endParaRPr lang="ru-RU"/>
        </a:p>
      </dgm:t>
    </dgm:pt>
    <dgm:pt modelId="{829D0AB9-46BB-4433-9C98-AFAA6754F3E2}">
      <dgm:prSet phldrT="[Текст]" custT="1"/>
      <dgm:spPr/>
      <dgm:t>
        <a:bodyPr/>
        <a:lstStyle/>
        <a:p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пробелов</a:t>
          </a:r>
        </a:p>
      </dgm:t>
    </dgm:pt>
    <dgm:pt modelId="{8778026F-A79E-4830-A187-3126023C5971}" type="parTrans" cxnId="{E64B5473-D2A6-4D1C-8C00-4268432CD3E2}">
      <dgm:prSet/>
      <dgm:spPr/>
      <dgm:t>
        <a:bodyPr/>
        <a:lstStyle/>
        <a:p>
          <a:endParaRPr lang="ru-RU"/>
        </a:p>
      </dgm:t>
    </dgm:pt>
    <dgm:pt modelId="{4CE33ED6-1B7D-493E-90E6-D34C45795A0E}" type="sibTrans" cxnId="{E64B5473-D2A6-4D1C-8C00-4268432CD3E2}">
      <dgm:prSet/>
      <dgm:spPr/>
      <dgm:t>
        <a:bodyPr/>
        <a:lstStyle/>
        <a:p>
          <a:endParaRPr lang="ru-RU"/>
        </a:p>
      </dgm:t>
    </dgm:pt>
    <dgm:pt modelId="{8B7301DC-2783-4412-A0BC-1B8E4385F599}">
      <dgm:prSet phldrT="[Текст]" custT="1"/>
      <dgm:spPr/>
      <dgm:t>
        <a:bodyPr/>
        <a:lstStyle/>
        <a:p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% выполнения заданий базового уровня</a:t>
          </a:r>
        </a:p>
      </dgm:t>
    </dgm:pt>
    <dgm:pt modelId="{C27700F1-2A34-4DF2-8ABF-96EF89B3196D}" type="parTrans" cxnId="{020B794B-3198-49E3-94FD-A5A170170814}">
      <dgm:prSet/>
      <dgm:spPr/>
      <dgm:t>
        <a:bodyPr/>
        <a:lstStyle/>
        <a:p>
          <a:endParaRPr lang="ru-RU"/>
        </a:p>
      </dgm:t>
    </dgm:pt>
    <dgm:pt modelId="{F0D19973-0380-4A7A-B868-00F0F6B6EEA7}" type="sibTrans" cxnId="{020B794B-3198-49E3-94FD-A5A170170814}">
      <dgm:prSet/>
      <dgm:spPr/>
      <dgm:t>
        <a:bodyPr/>
        <a:lstStyle/>
        <a:p>
          <a:endParaRPr lang="ru-RU"/>
        </a:p>
      </dgm:t>
    </dgm:pt>
    <dgm:pt modelId="{BEC7DA73-0973-4676-A270-F47971B20F49}">
      <dgm:prSet phldrT="[Текст]" phldr="1" custT="1"/>
      <dgm:spPr/>
      <dgm:t>
        <a:bodyPr/>
        <a:lstStyle/>
        <a:p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192783-E9D3-41BD-B6B5-315FA8A01E7A}" type="parTrans" cxnId="{7B732305-B1A5-492D-B9F5-7F708EB3A5E1}">
      <dgm:prSet/>
      <dgm:spPr/>
      <dgm:t>
        <a:bodyPr/>
        <a:lstStyle/>
        <a:p>
          <a:endParaRPr lang="ru-RU"/>
        </a:p>
      </dgm:t>
    </dgm:pt>
    <dgm:pt modelId="{B12C2B0F-F21F-49CA-83D3-7F415F2F8A69}" type="sibTrans" cxnId="{7B732305-B1A5-492D-B9F5-7F708EB3A5E1}">
      <dgm:prSet/>
      <dgm:spPr/>
      <dgm:t>
        <a:bodyPr/>
        <a:lstStyle/>
        <a:p>
          <a:endParaRPr lang="ru-RU"/>
        </a:p>
      </dgm:t>
    </dgm:pt>
    <dgm:pt modelId="{36956240-94DF-434E-83EA-5C5D743D314F}" type="pres">
      <dgm:prSet presAssocID="{B3FF475B-5684-4535-9AF9-29B19ABBE43D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A19A36CC-C0FD-4B8F-ABB0-7F66C4DF4C50}" type="pres">
      <dgm:prSet presAssocID="{B8CBD060-E328-4D4B-A3C1-0D652FC2BD01}" presName="ParentComposite" presStyleCnt="0"/>
      <dgm:spPr/>
    </dgm:pt>
    <dgm:pt modelId="{26301A67-BA8A-48C8-A36D-010EE0AAA1FA}" type="pres">
      <dgm:prSet presAssocID="{B8CBD060-E328-4D4B-A3C1-0D652FC2BD01}" presName="Chord" presStyleLbl="bgShp" presStyleIdx="0" presStyleCnt="4"/>
      <dgm:spPr/>
    </dgm:pt>
    <dgm:pt modelId="{25114FB1-27E1-451E-AEF7-2ED7019D37F0}" type="pres">
      <dgm:prSet presAssocID="{B8CBD060-E328-4D4B-A3C1-0D652FC2BD01}" presName="Pie" presStyleLbl="alignNode1" presStyleIdx="0" presStyleCnt="4"/>
      <dgm:spPr/>
    </dgm:pt>
    <dgm:pt modelId="{01095171-B222-4FFE-94B9-4D9B25344C1A}" type="pres">
      <dgm:prSet presAssocID="{B8CBD060-E328-4D4B-A3C1-0D652FC2BD01}" presName="Parent" presStyleLbl="revTx" presStyleIdx="0" presStyleCnt="8">
        <dgm:presLayoutVars>
          <dgm:chMax val="1"/>
          <dgm:chPref val="1"/>
          <dgm:bulletEnabled val="1"/>
        </dgm:presLayoutVars>
      </dgm:prSet>
      <dgm:spPr/>
    </dgm:pt>
    <dgm:pt modelId="{521BF944-2A46-474D-B2B4-BFF30F59AA8F}" type="pres">
      <dgm:prSet presAssocID="{C65129AC-4810-4CE7-9B59-66FA38880AC4}" presName="negSibTrans" presStyleCnt="0"/>
      <dgm:spPr/>
    </dgm:pt>
    <dgm:pt modelId="{B65EF7E1-7548-4583-821C-AB47110D930E}" type="pres">
      <dgm:prSet presAssocID="{B8CBD060-E328-4D4B-A3C1-0D652FC2BD01}" presName="composite" presStyleCnt="0"/>
      <dgm:spPr/>
    </dgm:pt>
    <dgm:pt modelId="{0BC6B929-07CF-4A2A-96D8-4B656BCAD348}" type="pres">
      <dgm:prSet presAssocID="{B8CBD060-E328-4D4B-A3C1-0D652FC2BD01}" presName="Child" presStyleLbl="revTx" presStyleIdx="1" presStyleCnt="8" custScaleX="178012">
        <dgm:presLayoutVars>
          <dgm:chMax val="0"/>
          <dgm:chPref val="0"/>
          <dgm:bulletEnabled val="1"/>
        </dgm:presLayoutVars>
      </dgm:prSet>
      <dgm:spPr/>
    </dgm:pt>
    <dgm:pt modelId="{CAE2F054-C1AE-41C3-9B8B-E3599B5AD28F}" type="pres">
      <dgm:prSet presAssocID="{F7CCC676-4DD6-4390-AF09-C705358363CF}" presName="sibTrans" presStyleCnt="0"/>
      <dgm:spPr/>
    </dgm:pt>
    <dgm:pt modelId="{0812639F-FA7A-44C4-9BE3-2D79A157FDE8}" type="pres">
      <dgm:prSet presAssocID="{33E16DC9-2A92-4405-ADE7-ED6DEC6D50C5}" presName="ParentComposite" presStyleCnt="0"/>
      <dgm:spPr/>
    </dgm:pt>
    <dgm:pt modelId="{FBBE6EA3-7A9D-456A-AA6C-AEEFC53BB128}" type="pres">
      <dgm:prSet presAssocID="{33E16DC9-2A92-4405-ADE7-ED6DEC6D50C5}" presName="Chord" presStyleLbl="bgShp" presStyleIdx="1" presStyleCnt="4"/>
      <dgm:spPr/>
    </dgm:pt>
    <dgm:pt modelId="{33353639-B4B1-4A79-83F7-00A569C72B82}" type="pres">
      <dgm:prSet presAssocID="{33E16DC9-2A92-4405-ADE7-ED6DEC6D50C5}" presName="Pie" presStyleLbl="alignNode1" presStyleIdx="1" presStyleCnt="4"/>
      <dgm:spPr/>
    </dgm:pt>
    <dgm:pt modelId="{42F93055-50A1-41FC-9BD8-89DEBF863874}" type="pres">
      <dgm:prSet presAssocID="{33E16DC9-2A92-4405-ADE7-ED6DEC6D50C5}" presName="Parent" presStyleLbl="revTx" presStyleIdx="2" presStyleCnt="8">
        <dgm:presLayoutVars>
          <dgm:chMax val="1"/>
          <dgm:chPref val="1"/>
          <dgm:bulletEnabled val="1"/>
        </dgm:presLayoutVars>
      </dgm:prSet>
      <dgm:spPr/>
    </dgm:pt>
    <dgm:pt modelId="{16DDF264-1414-4166-9357-CA50B204AB69}" type="pres">
      <dgm:prSet presAssocID="{F0D19973-0380-4A7A-B868-00F0F6B6EEA7}" presName="negSibTrans" presStyleCnt="0"/>
      <dgm:spPr/>
    </dgm:pt>
    <dgm:pt modelId="{F8AB7A02-BBA2-4178-98BF-78D6F6FAF3BD}" type="pres">
      <dgm:prSet presAssocID="{F0B77855-C732-4FE5-8EEA-BA5B1292519D}" presName="negSibTrans" presStyleCnt="0"/>
      <dgm:spPr/>
    </dgm:pt>
    <dgm:pt modelId="{0974B7BE-47E0-4F42-A304-2EE4B64B8F6A}" type="pres">
      <dgm:prSet presAssocID="{33E16DC9-2A92-4405-ADE7-ED6DEC6D50C5}" presName="composite" presStyleCnt="0"/>
      <dgm:spPr/>
    </dgm:pt>
    <dgm:pt modelId="{151ADA23-65DD-48BC-82FF-7EB72D1B7978}" type="pres">
      <dgm:prSet presAssocID="{33E16DC9-2A92-4405-ADE7-ED6DEC6D50C5}" presName="Child" presStyleLbl="revTx" presStyleIdx="3" presStyleCnt="8" custScaleX="183245">
        <dgm:presLayoutVars>
          <dgm:chMax val="0"/>
          <dgm:chPref val="0"/>
          <dgm:bulletEnabled val="1"/>
        </dgm:presLayoutVars>
      </dgm:prSet>
      <dgm:spPr/>
    </dgm:pt>
    <dgm:pt modelId="{2F2B95F8-9956-4F14-A7E7-CD7D01352F1D}" type="pres">
      <dgm:prSet presAssocID="{DDB7322F-8A69-4F7D-AFCC-D675B6C2D950}" presName="sibTrans" presStyleCnt="0"/>
      <dgm:spPr/>
    </dgm:pt>
    <dgm:pt modelId="{E31D525D-E902-45E3-960C-940A8BC0CF59}" type="pres">
      <dgm:prSet presAssocID="{BEC7DA73-0973-4676-A270-F47971B20F49}" presName="ParentComposite" presStyleCnt="0"/>
      <dgm:spPr/>
    </dgm:pt>
    <dgm:pt modelId="{8FF746E4-1082-4F97-86A2-DB689789688D}" type="pres">
      <dgm:prSet presAssocID="{BEC7DA73-0973-4676-A270-F47971B20F49}" presName="Chord" presStyleLbl="bgShp" presStyleIdx="2" presStyleCnt="4"/>
      <dgm:spPr/>
    </dgm:pt>
    <dgm:pt modelId="{5A8A4486-5105-49AE-9007-9000816D2EB0}" type="pres">
      <dgm:prSet presAssocID="{BEC7DA73-0973-4676-A270-F47971B20F49}" presName="Pie" presStyleLbl="alignNode1" presStyleIdx="2" presStyleCnt="4"/>
      <dgm:spPr/>
    </dgm:pt>
    <dgm:pt modelId="{6C21004D-2D62-4BE6-857D-F060F88CFB04}" type="pres">
      <dgm:prSet presAssocID="{BEC7DA73-0973-4676-A270-F47971B20F49}" presName="Parent" presStyleLbl="revTx" presStyleIdx="4" presStyleCnt="8">
        <dgm:presLayoutVars>
          <dgm:chMax val="1"/>
          <dgm:chPref val="1"/>
          <dgm:bulletEnabled val="1"/>
        </dgm:presLayoutVars>
      </dgm:prSet>
      <dgm:spPr/>
    </dgm:pt>
    <dgm:pt modelId="{3223556D-2551-4ACD-A22C-C5528FC5C5B6}" type="pres">
      <dgm:prSet presAssocID="{BEC7DA73-0973-4676-A270-F47971B20F49}" presName="composite" presStyleCnt="0"/>
      <dgm:spPr/>
    </dgm:pt>
    <dgm:pt modelId="{894086CD-928F-4BC0-971E-8414F408DAED}" type="pres">
      <dgm:prSet presAssocID="{BEC7DA73-0973-4676-A270-F47971B20F49}" presName="Child" presStyleLbl="revTx" presStyleIdx="5" presStyleCnt="8" custScaleX="161801">
        <dgm:presLayoutVars>
          <dgm:chMax val="0"/>
          <dgm:chPref val="0"/>
          <dgm:bulletEnabled val="1"/>
        </dgm:presLayoutVars>
      </dgm:prSet>
      <dgm:spPr/>
    </dgm:pt>
    <dgm:pt modelId="{AA1DB6AA-0F31-4023-96EB-EAF787136C66}" type="pres">
      <dgm:prSet presAssocID="{B12C2B0F-F21F-49CA-83D3-7F415F2F8A69}" presName="sibTrans" presStyleCnt="0"/>
      <dgm:spPr/>
    </dgm:pt>
    <dgm:pt modelId="{E8F76C47-C8A1-4411-A60C-06AF828753E7}" type="pres">
      <dgm:prSet presAssocID="{828977F3-002B-4DDF-8A65-CB2BA8615E41}" presName="ParentComposite" presStyleCnt="0"/>
      <dgm:spPr/>
    </dgm:pt>
    <dgm:pt modelId="{67036C9C-8123-462F-9E3B-CB75BDE9A32E}" type="pres">
      <dgm:prSet presAssocID="{828977F3-002B-4DDF-8A65-CB2BA8615E41}" presName="Chord" presStyleLbl="bgShp" presStyleIdx="3" presStyleCnt="4"/>
      <dgm:spPr/>
    </dgm:pt>
    <dgm:pt modelId="{E83E315B-1AC5-4122-90BE-DC6AD01E6EFF}" type="pres">
      <dgm:prSet presAssocID="{828977F3-002B-4DDF-8A65-CB2BA8615E41}" presName="Pie" presStyleLbl="alignNode1" presStyleIdx="3" presStyleCnt="4"/>
      <dgm:spPr/>
    </dgm:pt>
    <dgm:pt modelId="{34C0C331-9A64-432F-A48E-79E4112F64B6}" type="pres">
      <dgm:prSet presAssocID="{828977F3-002B-4DDF-8A65-CB2BA8615E41}" presName="Parent" presStyleLbl="revTx" presStyleIdx="6" presStyleCnt="8">
        <dgm:presLayoutVars>
          <dgm:chMax val="1"/>
          <dgm:chPref val="1"/>
          <dgm:bulletEnabled val="1"/>
        </dgm:presLayoutVars>
      </dgm:prSet>
      <dgm:spPr/>
    </dgm:pt>
    <dgm:pt modelId="{BACA8DAD-922E-4519-93CE-E6AD06472DAE}" type="pres">
      <dgm:prSet presAssocID="{4CE33ED6-1B7D-493E-90E6-D34C45795A0E}" presName="negSibTrans" presStyleCnt="0"/>
      <dgm:spPr/>
    </dgm:pt>
    <dgm:pt modelId="{AFE11A04-1C7E-4679-9BD5-ADAA03F23FAB}" type="pres">
      <dgm:prSet presAssocID="{828977F3-002B-4DDF-8A65-CB2BA8615E41}" presName="composite" presStyleCnt="0"/>
      <dgm:spPr/>
    </dgm:pt>
    <dgm:pt modelId="{A0A2FD4E-F39B-4C7B-A5C0-73DA132FB0A8}" type="pres">
      <dgm:prSet presAssocID="{828977F3-002B-4DDF-8A65-CB2BA8615E41}" presName="Child" presStyleLbl="revTx" presStyleIdx="7" presStyleCnt="8" custScaleX="162142">
        <dgm:presLayoutVars>
          <dgm:chMax val="0"/>
          <dgm:chPref val="0"/>
          <dgm:bulletEnabled val="1"/>
        </dgm:presLayoutVars>
      </dgm:prSet>
      <dgm:spPr/>
    </dgm:pt>
  </dgm:ptLst>
  <dgm:cxnLst>
    <dgm:cxn modelId="{7B732305-B1A5-492D-B9F5-7F708EB3A5E1}" srcId="{B3FF475B-5684-4535-9AF9-29B19ABBE43D}" destId="{BEC7DA73-0973-4676-A270-F47971B20F49}" srcOrd="2" destOrd="0" parTransId="{9F192783-E9D3-41BD-B6B5-315FA8A01E7A}" sibTransId="{B12C2B0F-F21F-49CA-83D3-7F415F2F8A69}"/>
    <dgm:cxn modelId="{1708A709-E7C3-4A08-AEA7-1D95C472B13D}" type="presOf" srcId="{828977F3-002B-4DDF-8A65-CB2BA8615E41}" destId="{34C0C331-9A64-432F-A48E-79E4112F64B6}" srcOrd="0" destOrd="0" presId="urn:microsoft.com/office/officeart/2009/3/layout/PieProcess"/>
    <dgm:cxn modelId="{9929D209-A26C-4AB1-938D-EEC547D4AD6C}" type="presOf" srcId="{8412F9D5-37CF-45B4-8E2D-C94D9B3102A5}" destId="{0BC6B929-07CF-4A2A-96D8-4B656BCAD348}" srcOrd="0" destOrd="0" presId="urn:microsoft.com/office/officeart/2009/3/layout/PieProcess"/>
    <dgm:cxn modelId="{E5986F19-B6C4-4112-A9FD-483A013C507C}" type="presOf" srcId="{B8CBD060-E328-4D4B-A3C1-0D652FC2BD01}" destId="{01095171-B222-4FFE-94B9-4D9B25344C1A}" srcOrd="0" destOrd="0" presId="urn:microsoft.com/office/officeart/2009/3/layout/PieProcess"/>
    <dgm:cxn modelId="{A1C2AF5C-6A9F-4E3E-9FC0-05EE149BD7D9}" srcId="{B3FF475B-5684-4535-9AF9-29B19ABBE43D}" destId="{828977F3-002B-4DDF-8A65-CB2BA8615E41}" srcOrd="3" destOrd="0" parTransId="{1D02BE52-05F6-41A0-9A3E-AFED0E95A961}" sibTransId="{ABCA24C6-9B21-48D6-8F51-D663A2AF07F2}"/>
    <dgm:cxn modelId="{2285AA45-1C67-45E0-A1A9-BB84069926EA}" type="presOf" srcId="{BEC7DA73-0973-4676-A270-F47971B20F49}" destId="{6C21004D-2D62-4BE6-857D-F060F88CFB04}" srcOrd="0" destOrd="0" presId="urn:microsoft.com/office/officeart/2009/3/layout/PieProcess"/>
    <dgm:cxn modelId="{E747FA47-D77A-450B-8A1C-F1853BFD4388}" type="presOf" srcId="{B3FF475B-5684-4535-9AF9-29B19ABBE43D}" destId="{36956240-94DF-434E-83EA-5C5D743D314F}" srcOrd="0" destOrd="0" presId="urn:microsoft.com/office/officeart/2009/3/layout/PieProcess"/>
    <dgm:cxn modelId="{020B794B-3198-49E3-94FD-A5A170170814}" srcId="{33E16DC9-2A92-4405-ADE7-ED6DEC6D50C5}" destId="{8B7301DC-2783-4412-A0BC-1B8E4385F599}" srcOrd="0" destOrd="0" parTransId="{C27700F1-2A34-4DF2-8ABF-96EF89B3196D}" sibTransId="{F0D19973-0380-4A7A-B868-00F0F6B6EEA7}"/>
    <dgm:cxn modelId="{0A2C504E-3C5D-465F-BEFF-CDCBFDF8B87E}" type="presOf" srcId="{829D0AB9-46BB-4433-9C98-AFAA6754F3E2}" destId="{A0A2FD4E-F39B-4C7B-A5C0-73DA132FB0A8}" srcOrd="0" destOrd="0" presId="urn:microsoft.com/office/officeart/2009/3/layout/PieProcess"/>
    <dgm:cxn modelId="{E64B5473-D2A6-4D1C-8C00-4268432CD3E2}" srcId="{828977F3-002B-4DDF-8A65-CB2BA8615E41}" destId="{829D0AB9-46BB-4433-9C98-AFAA6754F3E2}" srcOrd="0" destOrd="0" parTransId="{8778026F-A79E-4830-A187-3126023C5971}" sibTransId="{4CE33ED6-1B7D-493E-90E6-D34C45795A0E}"/>
    <dgm:cxn modelId="{23AF718F-2786-4AB1-82EC-8187ABAB1DC2}" type="presOf" srcId="{9CFF32C4-7F69-42E9-97B5-32A222ACD3FA}" destId="{894086CD-928F-4BC0-971E-8414F408DAED}" srcOrd="0" destOrd="0" presId="urn:microsoft.com/office/officeart/2009/3/layout/PieProcess"/>
    <dgm:cxn modelId="{1932C49E-6D0B-429D-8848-AB751F4C7FA7}" srcId="{BEC7DA73-0973-4676-A270-F47971B20F49}" destId="{9CFF32C4-7F69-42E9-97B5-32A222ACD3FA}" srcOrd="0" destOrd="0" parTransId="{A7FB4F00-7FEC-4638-9ADE-9FC8CFB40EE1}" sibTransId="{F0B77855-C732-4FE5-8EEA-BA5B1292519D}"/>
    <dgm:cxn modelId="{1C1FE5B8-731E-4A00-B7B3-18AC29C4C2A8}" srcId="{B3FF475B-5684-4535-9AF9-29B19ABBE43D}" destId="{B8CBD060-E328-4D4B-A3C1-0D652FC2BD01}" srcOrd="0" destOrd="0" parTransId="{8A37DA38-CD17-42FF-916A-5D553695C6C5}" sibTransId="{F7CCC676-4DD6-4390-AF09-C705358363CF}"/>
    <dgm:cxn modelId="{327A8CCA-22E8-45E1-9366-2634A4D242FE}" srcId="{B3FF475B-5684-4535-9AF9-29B19ABBE43D}" destId="{33E16DC9-2A92-4405-ADE7-ED6DEC6D50C5}" srcOrd="1" destOrd="0" parTransId="{7DFDED24-44FC-4E12-920A-B383E35F4786}" sibTransId="{DDB7322F-8A69-4F7D-AFCC-D675B6C2D950}"/>
    <dgm:cxn modelId="{8D44C4D2-39CD-4F22-ADE5-2F61370663B7}" type="presOf" srcId="{33E16DC9-2A92-4405-ADE7-ED6DEC6D50C5}" destId="{42F93055-50A1-41FC-9BD8-89DEBF863874}" srcOrd="0" destOrd="0" presId="urn:microsoft.com/office/officeart/2009/3/layout/PieProcess"/>
    <dgm:cxn modelId="{FF8C73E2-78AD-475F-9AA9-3EA629DD3009}" type="presOf" srcId="{8B7301DC-2783-4412-A0BC-1B8E4385F599}" destId="{151ADA23-65DD-48BC-82FF-7EB72D1B7978}" srcOrd="0" destOrd="0" presId="urn:microsoft.com/office/officeart/2009/3/layout/PieProcess"/>
    <dgm:cxn modelId="{6F240EF3-B784-456E-96A2-7082D052DF37}" srcId="{B8CBD060-E328-4D4B-A3C1-0D652FC2BD01}" destId="{8412F9D5-37CF-45B4-8E2D-C94D9B3102A5}" srcOrd="0" destOrd="0" parTransId="{81D5B99F-C581-4416-8D40-C8362C2C7332}" sibTransId="{C65129AC-4810-4CE7-9B59-66FA38880AC4}"/>
    <dgm:cxn modelId="{DB17BB3B-E3D3-44BD-AD88-20A98EDF966C}" type="presParOf" srcId="{36956240-94DF-434E-83EA-5C5D743D314F}" destId="{A19A36CC-C0FD-4B8F-ABB0-7F66C4DF4C50}" srcOrd="0" destOrd="0" presId="urn:microsoft.com/office/officeart/2009/3/layout/PieProcess"/>
    <dgm:cxn modelId="{65F6BE4F-60C7-47A6-B88F-ECA968428B76}" type="presParOf" srcId="{A19A36CC-C0FD-4B8F-ABB0-7F66C4DF4C50}" destId="{26301A67-BA8A-48C8-A36D-010EE0AAA1FA}" srcOrd="0" destOrd="0" presId="urn:microsoft.com/office/officeart/2009/3/layout/PieProcess"/>
    <dgm:cxn modelId="{E25B4C62-FD8C-41FF-B9A4-AF15B617C022}" type="presParOf" srcId="{A19A36CC-C0FD-4B8F-ABB0-7F66C4DF4C50}" destId="{25114FB1-27E1-451E-AEF7-2ED7019D37F0}" srcOrd="1" destOrd="0" presId="urn:microsoft.com/office/officeart/2009/3/layout/PieProcess"/>
    <dgm:cxn modelId="{7C8FEFF7-8767-479B-8D10-B1B82CD0F907}" type="presParOf" srcId="{A19A36CC-C0FD-4B8F-ABB0-7F66C4DF4C50}" destId="{01095171-B222-4FFE-94B9-4D9B25344C1A}" srcOrd="2" destOrd="0" presId="urn:microsoft.com/office/officeart/2009/3/layout/PieProcess"/>
    <dgm:cxn modelId="{6AA86042-7F9A-41B2-9035-DCB20A707316}" type="presParOf" srcId="{36956240-94DF-434E-83EA-5C5D743D314F}" destId="{521BF944-2A46-474D-B2B4-BFF30F59AA8F}" srcOrd="1" destOrd="0" presId="urn:microsoft.com/office/officeart/2009/3/layout/PieProcess"/>
    <dgm:cxn modelId="{06A6E424-2BD3-4390-93D4-20787DD54DFD}" type="presParOf" srcId="{36956240-94DF-434E-83EA-5C5D743D314F}" destId="{B65EF7E1-7548-4583-821C-AB47110D930E}" srcOrd="2" destOrd="0" presId="urn:microsoft.com/office/officeart/2009/3/layout/PieProcess"/>
    <dgm:cxn modelId="{92980527-5511-4C48-B9B1-94B22F72D849}" type="presParOf" srcId="{B65EF7E1-7548-4583-821C-AB47110D930E}" destId="{0BC6B929-07CF-4A2A-96D8-4B656BCAD348}" srcOrd="0" destOrd="0" presId="urn:microsoft.com/office/officeart/2009/3/layout/PieProcess"/>
    <dgm:cxn modelId="{6EAC0992-A7EA-4734-B230-BB88ABE5B94A}" type="presParOf" srcId="{36956240-94DF-434E-83EA-5C5D743D314F}" destId="{CAE2F054-C1AE-41C3-9B8B-E3599B5AD28F}" srcOrd="3" destOrd="0" presId="urn:microsoft.com/office/officeart/2009/3/layout/PieProcess"/>
    <dgm:cxn modelId="{DE567037-125F-410B-9451-AB0B71C0F566}" type="presParOf" srcId="{36956240-94DF-434E-83EA-5C5D743D314F}" destId="{0812639F-FA7A-44C4-9BE3-2D79A157FDE8}" srcOrd="4" destOrd="0" presId="urn:microsoft.com/office/officeart/2009/3/layout/PieProcess"/>
    <dgm:cxn modelId="{6C149649-0CFF-427E-832D-4D2178B758CE}" type="presParOf" srcId="{0812639F-FA7A-44C4-9BE3-2D79A157FDE8}" destId="{FBBE6EA3-7A9D-456A-AA6C-AEEFC53BB128}" srcOrd="0" destOrd="0" presId="urn:microsoft.com/office/officeart/2009/3/layout/PieProcess"/>
    <dgm:cxn modelId="{C03B1D0F-D719-41EC-AB92-EFD904C51F47}" type="presParOf" srcId="{0812639F-FA7A-44C4-9BE3-2D79A157FDE8}" destId="{33353639-B4B1-4A79-83F7-00A569C72B82}" srcOrd="1" destOrd="0" presId="urn:microsoft.com/office/officeart/2009/3/layout/PieProcess"/>
    <dgm:cxn modelId="{073FFF59-F819-41D6-B247-4650BDC62332}" type="presParOf" srcId="{0812639F-FA7A-44C4-9BE3-2D79A157FDE8}" destId="{42F93055-50A1-41FC-9BD8-89DEBF863874}" srcOrd="2" destOrd="0" presId="urn:microsoft.com/office/officeart/2009/3/layout/PieProcess"/>
    <dgm:cxn modelId="{D06B891F-58E4-4CFD-99DD-B14BE4D4C788}" type="presParOf" srcId="{36956240-94DF-434E-83EA-5C5D743D314F}" destId="{16DDF264-1414-4166-9357-CA50B204AB69}" srcOrd="5" destOrd="0" presId="urn:microsoft.com/office/officeart/2009/3/layout/PieProcess"/>
    <dgm:cxn modelId="{AF3753BD-F1CA-413D-AEC4-96F4EBEBBD9D}" type="presParOf" srcId="{36956240-94DF-434E-83EA-5C5D743D314F}" destId="{F8AB7A02-BBA2-4178-98BF-78D6F6FAF3BD}" srcOrd="6" destOrd="0" presId="urn:microsoft.com/office/officeart/2009/3/layout/PieProcess"/>
    <dgm:cxn modelId="{1302D887-46EA-4081-BCC7-0CABE0744F4B}" type="presParOf" srcId="{36956240-94DF-434E-83EA-5C5D743D314F}" destId="{0974B7BE-47E0-4F42-A304-2EE4B64B8F6A}" srcOrd="7" destOrd="0" presId="urn:microsoft.com/office/officeart/2009/3/layout/PieProcess"/>
    <dgm:cxn modelId="{AD1460B0-C31D-461B-9DB2-71309FAF80D6}" type="presParOf" srcId="{0974B7BE-47E0-4F42-A304-2EE4B64B8F6A}" destId="{151ADA23-65DD-48BC-82FF-7EB72D1B7978}" srcOrd="0" destOrd="0" presId="urn:microsoft.com/office/officeart/2009/3/layout/PieProcess"/>
    <dgm:cxn modelId="{215AF237-3D4F-4B8B-A368-17E4B3930149}" type="presParOf" srcId="{36956240-94DF-434E-83EA-5C5D743D314F}" destId="{2F2B95F8-9956-4F14-A7E7-CD7D01352F1D}" srcOrd="8" destOrd="0" presId="urn:microsoft.com/office/officeart/2009/3/layout/PieProcess"/>
    <dgm:cxn modelId="{1ECAA041-BC9F-4AA9-BA2C-F22643A3877C}" type="presParOf" srcId="{36956240-94DF-434E-83EA-5C5D743D314F}" destId="{E31D525D-E902-45E3-960C-940A8BC0CF59}" srcOrd="9" destOrd="0" presId="urn:microsoft.com/office/officeart/2009/3/layout/PieProcess"/>
    <dgm:cxn modelId="{E5EFB8FF-8622-40D0-B5D9-D213B553D1DC}" type="presParOf" srcId="{E31D525D-E902-45E3-960C-940A8BC0CF59}" destId="{8FF746E4-1082-4F97-86A2-DB689789688D}" srcOrd="0" destOrd="0" presId="urn:microsoft.com/office/officeart/2009/3/layout/PieProcess"/>
    <dgm:cxn modelId="{E556C494-2432-4D73-B6EE-70DAE5087AA5}" type="presParOf" srcId="{E31D525D-E902-45E3-960C-940A8BC0CF59}" destId="{5A8A4486-5105-49AE-9007-9000816D2EB0}" srcOrd="1" destOrd="0" presId="urn:microsoft.com/office/officeart/2009/3/layout/PieProcess"/>
    <dgm:cxn modelId="{8B6F4729-86AF-4113-A4F5-03DBFCCD8E52}" type="presParOf" srcId="{E31D525D-E902-45E3-960C-940A8BC0CF59}" destId="{6C21004D-2D62-4BE6-857D-F060F88CFB04}" srcOrd="2" destOrd="0" presId="urn:microsoft.com/office/officeart/2009/3/layout/PieProcess"/>
    <dgm:cxn modelId="{593C7B83-B1D0-44B8-94F8-654C18283DCA}" type="presParOf" srcId="{36956240-94DF-434E-83EA-5C5D743D314F}" destId="{3223556D-2551-4ACD-A22C-C5528FC5C5B6}" srcOrd="10" destOrd="0" presId="urn:microsoft.com/office/officeart/2009/3/layout/PieProcess"/>
    <dgm:cxn modelId="{D4A924F8-CD91-46C0-9636-56179692FC82}" type="presParOf" srcId="{3223556D-2551-4ACD-A22C-C5528FC5C5B6}" destId="{894086CD-928F-4BC0-971E-8414F408DAED}" srcOrd="0" destOrd="0" presId="urn:microsoft.com/office/officeart/2009/3/layout/PieProcess"/>
    <dgm:cxn modelId="{64783085-C327-42BB-B2BD-385A67B546EA}" type="presParOf" srcId="{36956240-94DF-434E-83EA-5C5D743D314F}" destId="{AA1DB6AA-0F31-4023-96EB-EAF787136C66}" srcOrd="11" destOrd="0" presId="urn:microsoft.com/office/officeart/2009/3/layout/PieProcess"/>
    <dgm:cxn modelId="{77AB562A-A08B-4F47-B78A-77028BC7E3FE}" type="presParOf" srcId="{36956240-94DF-434E-83EA-5C5D743D314F}" destId="{E8F76C47-C8A1-4411-A60C-06AF828753E7}" srcOrd="12" destOrd="0" presId="urn:microsoft.com/office/officeart/2009/3/layout/PieProcess"/>
    <dgm:cxn modelId="{8D9518EA-D65D-4A3F-B0E4-51A22ED39C26}" type="presParOf" srcId="{E8F76C47-C8A1-4411-A60C-06AF828753E7}" destId="{67036C9C-8123-462F-9E3B-CB75BDE9A32E}" srcOrd="0" destOrd="0" presId="urn:microsoft.com/office/officeart/2009/3/layout/PieProcess"/>
    <dgm:cxn modelId="{29298EEE-8325-4236-B90B-78DDAC226723}" type="presParOf" srcId="{E8F76C47-C8A1-4411-A60C-06AF828753E7}" destId="{E83E315B-1AC5-4122-90BE-DC6AD01E6EFF}" srcOrd="1" destOrd="0" presId="urn:microsoft.com/office/officeart/2009/3/layout/PieProcess"/>
    <dgm:cxn modelId="{EDC76576-D437-4211-9C0A-4372FD84D1D3}" type="presParOf" srcId="{E8F76C47-C8A1-4411-A60C-06AF828753E7}" destId="{34C0C331-9A64-432F-A48E-79E4112F64B6}" srcOrd="2" destOrd="0" presId="urn:microsoft.com/office/officeart/2009/3/layout/PieProcess"/>
    <dgm:cxn modelId="{9C9B0BF6-C192-48AA-948B-12BF73890F66}" type="presParOf" srcId="{36956240-94DF-434E-83EA-5C5D743D314F}" destId="{BACA8DAD-922E-4519-93CE-E6AD06472DAE}" srcOrd="13" destOrd="0" presId="urn:microsoft.com/office/officeart/2009/3/layout/PieProcess"/>
    <dgm:cxn modelId="{E69AD22A-CDB4-49AD-8568-3525C9A8BC34}" type="presParOf" srcId="{36956240-94DF-434E-83EA-5C5D743D314F}" destId="{AFE11A04-1C7E-4679-9BD5-ADAA03F23FAB}" srcOrd="14" destOrd="0" presId="urn:microsoft.com/office/officeart/2009/3/layout/PieProcess"/>
    <dgm:cxn modelId="{9E1CF097-C627-468D-9ADC-41403800FCC6}" type="presParOf" srcId="{AFE11A04-1C7E-4679-9BD5-ADAA03F23FAB}" destId="{A0A2FD4E-F39B-4C7B-A5C0-73DA132FB0A8}" srcOrd="0" destOrd="0" presId="urn:microsoft.com/office/officeart/2009/3/layout/Pi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C347BDA-8330-4104-8E24-39F977FB501E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FC7613-414B-4BD3-A2D9-394419F0EF1B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Пшеничная Л.А.  Преобразование выражений </a:t>
          </a:r>
        </a:p>
        <a:p>
          <a:r>
            <a: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206 кабинет</a:t>
          </a:r>
        </a:p>
      </dgm:t>
    </dgm:pt>
    <dgm:pt modelId="{62B0A17E-996D-49D0-BAC7-C9EFA3FD19B4}" type="parTrans" cxnId="{561F5F90-1DFB-4091-9AE3-B0BC9AC8BEC6}">
      <dgm:prSet/>
      <dgm:spPr/>
      <dgm:t>
        <a:bodyPr/>
        <a:lstStyle/>
        <a:p>
          <a:endParaRPr lang="ru-RU"/>
        </a:p>
      </dgm:t>
    </dgm:pt>
    <dgm:pt modelId="{C828E0DB-A3F3-4F87-BEFB-C4C65419FF8F}" type="sibTrans" cxnId="{561F5F90-1DFB-4091-9AE3-B0BC9AC8BEC6}">
      <dgm:prSet/>
      <dgm:spPr/>
      <dgm:t>
        <a:bodyPr/>
        <a:lstStyle/>
        <a:p>
          <a:endParaRPr lang="ru-RU"/>
        </a:p>
      </dgm:t>
    </dgm:pt>
    <dgm:pt modelId="{E3279585-2C60-45C4-BDA7-79CA3F9F5BA9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Горбатова Е.А. Кислородосодержащие органические соединения </a:t>
          </a:r>
        </a:p>
        <a:p>
          <a:r>
            <a: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211 кабинет</a:t>
          </a:r>
        </a:p>
      </dgm:t>
    </dgm:pt>
    <dgm:pt modelId="{71507467-54D1-44E9-B5E1-57CEB31D0D5B}" type="parTrans" cxnId="{1C1B933C-C838-4040-9019-CE8E99CD4CE8}">
      <dgm:prSet/>
      <dgm:spPr/>
      <dgm:t>
        <a:bodyPr/>
        <a:lstStyle/>
        <a:p>
          <a:endParaRPr lang="ru-RU"/>
        </a:p>
      </dgm:t>
    </dgm:pt>
    <dgm:pt modelId="{4CF72780-0D65-4FA1-A2A3-8BCD6733F904}" type="sibTrans" cxnId="{1C1B933C-C838-4040-9019-CE8E99CD4CE8}">
      <dgm:prSet/>
      <dgm:spPr/>
      <dgm:t>
        <a:bodyPr/>
        <a:lstStyle/>
        <a:p>
          <a:endParaRPr lang="ru-RU"/>
        </a:p>
      </dgm:t>
    </dgm:pt>
    <dgm:pt modelId="{4F7988AA-72E6-486C-9180-0AB8E8A5038D}">
      <dgm:prSet phldrT="[Текст]"/>
      <dgm:spPr/>
      <dgm:t>
        <a:bodyPr/>
        <a:lstStyle/>
        <a:p>
          <a:r>
            <a:rPr lang="ru-RU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Максимовская</a:t>
          </a:r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М.В., </a:t>
          </a:r>
          <a:r>
            <a:rPr lang="ru-RU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Семенько</a:t>
          </a:r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С.П. Воображение </a:t>
          </a:r>
        </a:p>
        <a:p>
          <a:r>
            <a: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210 кабинет</a:t>
          </a:r>
        </a:p>
      </dgm:t>
    </dgm:pt>
    <dgm:pt modelId="{8ABA8232-78AB-4F1A-9ABB-F8A4B811A53E}" type="parTrans" cxnId="{AD6C0816-7226-4367-9382-24756AF0A9A1}">
      <dgm:prSet/>
      <dgm:spPr/>
      <dgm:t>
        <a:bodyPr/>
        <a:lstStyle/>
        <a:p>
          <a:endParaRPr lang="ru-RU"/>
        </a:p>
      </dgm:t>
    </dgm:pt>
    <dgm:pt modelId="{82BD16E6-E7D4-4090-B87A-E1AF5AED0B97}" type="sibTrans" cxnId="{AD6C0816-7226-4367-9382-24756AF0A9A1}">
      <dgm:prSet/>
      <dgm:spPr/>
      <dgm:t>
        <a:bodyPr/>
        <a:lstStyle/>
        <a:p>
          <a:endParaRPr lang="ru-RU"/>
        </a:p>
      </dgm:t>
    </dgm:pt>
    <dgm:pt modelId="{E9E5C24E-3114-4BB3-88DD-82F0B0168B27}" type="pres">
      <dgm:prSet presAssocID="{9C347BDA-8330-4104-8E24-39F977FB501E}" presName="Name0" presStyleCnt="0">
        <dgm:presLayoutVars>
          <dgm:dir/>
          <dgm:resizeHandles val="exact"/>
        </dgm:presLayoutVars>
      </dgm:prSet>
      <dgm:spPr/>
    </dgm:pt>
    <dgm:pt modelId="{F77139A3-6393-43E4-884A-0209335ED788}" type="pres">
      <dgm:prSet presAssocID="{DDFC7613-414B-4BD3-A2D9-394419F0EF1B}" presName="composite" presStyleCnt="0"/>
      <dgm:spPr/>
    </dgm:pt>
    <dgm:pt modelId="{FB7E6FA6-962E-4D0B-B2FF-D6266AB3E606}" type="pres">
      <dgm:prSet presAssocID="{DDFC7613-414B-4BD3-A2D9-394419F0EF1B}" presName="rect1" presStyleLbl="bgShp" presStyleIdx="0" presStyleCnt="3" custLinFactNeighborX="4221" custLinFactNeighborY="-2167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66E2EE2-B1B4-4444-9AD2-C823D4991661}" type="pres">
      <dgm:prSet presAssocID="{DDFC7613-414B-4BD3-A2D9-394419F0EF1B}" presName="rect2" presStyleLbl="trBgShp" presStyleIdx="0" presStyleCnt="3" custLinFactNeighborX="-1" custLinFactNeighborY="75928">
        <dgm:presLayoutVars>
          <dgm:bulletEnabled val="1"/>
        </dgm:presLayoutVars>
      </dgm:prSet>
      <dgm:spPr/>
    </dgm:pt>
    <dgm:pt modelId="{88350381-146F-474D-A54E-D0570E1590D8}" type="pres">
      <dgm:prSet presAssocID="{C828E0DB-A3F3-4F87-BEFB-C4C65419FF8F}" presName="sibTrans" presStyleCnt="0"/>
      <dgm:spPr/>
    </dgm:pt>
    <dgm:pt modelId="{ECE52FE5-47E4-4F3A-BBB7-C85B3AB031E6}" type="pres">
      <dgm:prSet presAssocID="{E3279585-2C60-45C4-BDA7-79CA3F9F5BA9}" presName="composite" presStyleCnt="0"/>
      <dgm:spPr/>
    </dgm:pt>
    <dgm:pt modelId="{BFCD4B56-A92D-4281-B7D2-662852A4FEC3}" type="pres">
      <dgm:prSet presAssocID="{E3279585-2C60-45C4-BDA7-79CA3F9F5BA9}" presName="rect1" presStyleLbl="bgShp" presStyleIdx="1" presStyleCnt="3" custLinFactNeighborY="-2511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93B9013-33CA-440B-8236-0A65DEB828F9}" type="pres">
      <dgm:prSet presAssocID="{E3279585-2C60-45C4-BDA7-79CA3F9F5BA9}" presName="rect2" presStyleLbl="trBgShp" presStyleIdx="1" presStyleCnt="3" custLinFactNeighborY="71824">
        <dgm:presLayoutVars>
          <dgm:bulletEnabled val="1"/>
        </dgm:presLayoutVars>
      </dgm:prSet>
      <dgm:spPr/>
    </dgm:pt>
    <dgm:pt modelId="{213F3437-38EE-49FD-8422-077B41387E0B}" type="pres">
      <dgm:prSet presAssocID="{4CF72780-0D65-4FA1-A2A3-8BCD6733F904}" presName="sibTrans" presStyleCnt="0"/>
      <dgm:spPr/>
    </dgm:pt>
    <dgm:pt modelId="{A4E0C4F9-17D3-4909-99AC-DACD3A3CADFB}" type="pres">
      <dgm:prSet presAssocID="{4F7988AA-72E6-486C-9180-0AB8E8A5038D}" presName="composite" presStyleCnt="0"/>
      <dgm:spPr/>
    </dgm:pt>
    <dgm:pt modelId="{9FDA3801-8E87-4D49-99B9-6A06A47B57E8}" type="pres">
      <dgm:prSet presAssocID="{4F7988AA-72E6-486C-9180-0AB8E8A5038D}" presName="rect1" presStyleLbl="bgShp" presStyleIdx="2" presStyleCnt="3" custLinFactNeighborX="1" custLinFactNeighborY="-3213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91560D4-C8C3-48F3-BE2F-A6EAE0AB55E3}" type="pres">
      <dgm:prSet presAssocID="{4F7988AA-72E6-486C-9180-0AB8E8A5038D}" presName="rect2" presStyleLbl="trBgShp" presStyleIdx="2" presStyleCnt="3" custLinFactNeighborX="1" custLinFactNeighborY="61563">
        <dgm:presLayoutVars>
          <dgm:bulletEnabled val="1"/>
        </dgm:presLayoutVars>
      </dgm:prSet>
      <dgm:spPr/>
    </dgm:pt>
  </dgm:ptLst>
  <dgm:cxnLst>
    <dgm:cxn modelId="{AD6C0816-7226-4367-9382-24756AF0A9A1}" srcId="{9C347BDA-8330-4104-8E24-39F977FB501E}" destId="{4F7988AA-72E6-486C-9180-0AB8E8A5038D}" srcOrd="2" destOrd="0" parTransId="{8ABA8232-78AB-4F1A-9ABB-F8A4B811A53E}" sibTransId="{82BD16E6-E7D4-4090-B87A-E1AF5AED0B97}"/>
    <dgm:cxn modelId="{1C1B933C-C838-4040-9019-CE8E99CD4CE8}" srcId="{9C347BDA-8330-4104-8E24-39F977FB501E}" destId="{E3279585-2C60-45C4-BDA7-79CA3F9F5BA9}" srcOrd="1" destOrd="0" parTransId="{71507467-54D1-44E9-B5E1-57CEB31D0D5B}" sibTransId="{4CF72780-0D65-4FA1-A2A3-8BCD6733F904}"/>
    <dgm:cxn modelId="{561F5F90-1DFB-4091-9AE3-B0BC9AC8BEC6}" srcId="{9C347BDA-8330-4104-8E24-39F977FB501E}" destId="{DDFC7613-414B-4BD3-A2D9-394419F0EF1B}" srcOrd="0" destOrd="0" parTransId="{62B0A17E-996D-49D0-BAC7-C9EFA3FD19B4}" sibTransId="{C828E0DB-A3F3-4F87-BEFB-C4C65419FF8F}"/>
    <dgm:cxn modelId="{76ADAA92-8F13-44F9-9808-657DF46B8DB5}" type="presOf" srcId="{DDFC7613-414B-4BD3-A2D9-394419F0EF1B}" destId="{C66E2EE2-B1B4-4444-9AD2-C823D4991661}" srcOrd="0" destOrd="0" presId="urn:microsoft.com/office/officeart/2008/layout/BendingPictureSemiTransparentText"/>
    <dgm:cxn modelId="{DC0A6796-BD87-4EA7-B41F-D5C07217A3AB}" type="presOf" srcId="{9C347BDA-8330-4104-8E24-39F977FB501E}" destId="{E9E5C24E-3114-4BB3-88DD-82F0B0168B27}" srcOrd="0" destOrd="0" presId="urn:microsoft.com/office/officeart/2008/layout/BendingPictureSemiTransparentText"/>
    <dgm:cxn modelId="{0702B1A7-4D0F-4136-8C42-ACFE01D3032B}" type="presOf" srcId="{4F7988AA-72E6-486C-9180-0AB8E8A5038D}" destId="{391560D4-C8C3-48F3-BE2F-A6EAE0AB55E3}" srcOrd="0" destOrd="0" presId="urn:microsoft.com/office/officeart/2008/layout/BendingPictureSemiTransparentText"/>
    <dgm:cxn modelId="{E70CAEB6-51C2-4483-8F61-09353B54E94E}" type="presOf" srcId="{E3279585-2C60-45C4-BDA7-79CA3F9F5BA9}" destId="{B93B9013-33CA-440B-8236-0A65DEB828F9}" srcOrd="0" destOrd="0" presId="urn:microsoft.com/office/officeart/2008/layout/BendingPictureSemiTransparentText"/>
    <dgm:cxn modelId="{DEFE8284-826A-466E-BF88-94456D0EC4C4}" type="presParOf" srcId="{E9E5C24E-3114-4BB3-88DD-82F0B0168B27}" destId="{F77139A3-6393-43E4-884A-0209335ED788}" srcOrd="0" destOrd="0" presId="urn:microsoft.com/office/officeart/2008/layout/BendingPictureSemiTransparentText"/>
    <dgm:cxn modelId="{75E62612-03FB-4EE3-A5AD-B9FD7E81D4C8}" type="presParOf" srcId="{F77139A3-6393-43E4-884A-0209335ED788}" destId="{FB7E6FA6-962E-4D0B-B2FF-D6266AB3E606}" srcOrd="0" destOrd="0" presId="urn:microsoft.com/office/officeart/2008/layout/BendingPictureSemiTransparentText"/>
    <dgm:cxn modelId="{B6E4BE41-DB7D-4E52-AC1D-AF1A62CD7EAA}" type="presParOf" srcId="{F77139A3-6393-43E4-884A-0209335ED788}" destId="{C66E2EE2-B1B4-4444-9AD2-C823D4991661}" srcOrd="1" destOrd="0" presId="urn:microsoft.com/office/officeart/2008/layout/BendingPictureSemiTransparentText"/>
    <dgm:cxn modelId="{905E6092-C2E7-4C58-8A27-52A8CE842457}" type="presParOf" srcId="{E9E5C24E-3114-4BB3-88DD-82F0B0168B27}" destId="{88350381-146F-474D-A54E-D0570E1590D8}" srcOrd="1" destOrd="0" presId="urn:microsoft.com/office/officeart/2008/layout/BendingPictureSemiTransparentText"/>
    <dgm:cxn modelId="{522AD1BE-C01E-492C-875B-F565A0D123B0}" type="presParOf" srcId="{E9E5C24E-3114-4BB3-88DD-82F0B0168B27}" destId="{ECE52FE5-47E4-4F3A-BBB7-C85B3AB031E6}" srcOrd="2" destOrd="0" presId="urn:microsoft.com/office/officeart/2008/layout/BendingPictureSemiTransparentText"/>
    <dgm:cxn modelId="{3FC305E3-628B-4826-910A-82AD721CE79A}" type="presParOf" srcId="{ECE52FE5-47E4-4F3A-BBB7-C85B3AB031E6}" destId="{BFCD4B56-A92D-4281-B7D2-662852A4FEC3}" srcOrd="0" destOrd="0" presId="urn:microsoft.com/office/officeart/2008/layout/BendingPictureSemiTransparentText"/>
    <dgm:cxn modelId="{45F2BD89-D31A-472A-931D-DDDE7667189A}" type="presParOf" srcId="{ECE52FE5-47E4-4F3A-BBB7-C85B3AB031E6}" destId="{B93B9013-33CA-440B-8236-0A65DEB828F9}" srcOrd="1" destOrd="0" presId="urn:microsoft.com/office/officeart/2008/layout/BendingPictureSemiTransparentText"/>
    <dgm:cxn modelId="{F20F0A5A-E26C-49D4-89C3-4AFBB81235B6}" type="presParOf" srcId="{E9E5C24E-3114-4BB3-88DD-82F0B0168B27}" destId="{213F3437-38EE-49FD-8422-077B41387E0B}" srcOrd="3" destOrd="0" presId="urn:microsoft.com/office/officeart/2008/layout/BendingPictureSemiTransparentText"/>
    <dgm:cxn modelId="{5063D358-FE17-49ED-9151-F857638ED199}" type="presParOf" srcId="{E9E5C24E-3114-4BB3-88DD-82F0B0168B27}" destId="{A4E0C4F9-17D3-4909-99AC-DACD3A3CADFB}" srcOrd="4" destOrd="0" presId="urn:microsoft.com/office/officeart/2008/layout/BendingPictureSemiTransparentText"/>
    <dgm:cxn modelId="{233E3DC6-32BF-4DC2-8915-33591770A7B6}" type="presParOf" srcId="{A4E0C4F9-17D3-4909-99AC-DACD3A3CADFB}" destId="{9FDA3801-8E87-4D49-99B9-6A06A47B57E8}" srcOrd="0" destOrd="0" presId="urn:microsoft.com/office/officeart/2008/layout/BendingPictureSemiTransparentText"/>
    <dgm:cxn modelId="{F8814558-4E49-46EA-8FF2-A46222BFE879}" type="presParOf" srcId="{A4E0C4F9-17D3-4909-99AC-DACD3A3CADFB}" destId="{391560D4-C8C3-48F3-BE2F-A6EAE0AB55E3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E8C4AA-2200-45A5-A9E1-BD9F6E47CA3D}" type="doc">
      <dgm:prSet loTypeId="urn:microsoft.com/office/officeart/2005/8/layout/defaul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A64A4461-92A0-49D4-81BF-293276D7D10C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Высшая категория-</a:t>
          </a:r>
        </a:p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13 чел.</a:t>
          </a:r>
          <a:endParaRPr lang="ru-RU" dirty="0"/>
        </a:p>
      </dgm:t>
    </dgm:pt>
    <dgm:pt modelId="{5FDA9FB1-EA72-4048-A706-C7B2E2538D51}" type="parTrans" cxnId="{1A36D3DD-8E7C-4077-8C19-3B0D2BCE70CC}">
      <dgm:prSet/>
      <dgm:spPr/>
      <dgm:t>
        <a:bodyPr/>
        <a:lstStyle/>
        <a:p>
          <a:endParaRPr lang="ru-RU"/>
        </a:p>
      </dgm:t>
    </dgm:pt>
    <dgm:pt modelId="{E2F2E06F-7826-43C1-A667-CE26E25F08C9}" type="sibTrans" cxnId="{1A36D3DD-8E7C-4077-8C19-3B0D2BCE70CC}">
      <dgm:prSet/>
      <dgm:spPr/>
      <dgm:t>
        <a:bodyPr/>
        <a:lstStyle/>
        <a:p>
          <a:endParaRPr lang="ru-RU"/>
        </a:p>
      </dgm:t>
    </dgm:pt>
    <dgm:pt modelId="{5242DE3A-2047-4174-A869-79E48B46B60D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Тьютор</a:t>
          </a: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</a:p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3 чел.</a:t>
          </a:r>
          <a:endParaRPr lang="ru-RU" dirty="0"/>
        </a:p>
      </dgm:t>
    </dgm:pt>
    <dgm:pt modelId="{D3F6C33A-E32E-4516-9EC9-9F9C9A244FC9}" type="parTrans" cxnId="{4464DB3D-672F-47E4-9ED7-0B79F733A2A4}">
      <dgm:prSet/>
      <dgm:spPr/>
      <dgm:t>
        <a:bodyPr/>
        <a:lstStyle/>
        <a:p>
          <a:endParaRPr lang="ru-RU"/>
        </a:p>
      </dgm:t>
    </dgm:pt>
    <dgm:pt modelId="{C973E166-0A4B-4522-B238-64EAB8A95D52}" type="sibTrans" cxnId="{4464DB3D-672F-47E4-9ED7-0B79F733A2A4}">
      <dgm:prSet/>
      <dgm:spPr/>
      <dgm:t>
        <a:bodyPr/>
        <a:lstStyle/>
        <a:p>
          <a:endParaRPr lang="ru-RU"/>
        </a:p>
      </dgm:t>
    </dgm:pt>
    <dgm:pt modelId="{2568D086-E65B-4F3D-8E7B-32251AAEBD7B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Средний возраст-</a:t>
          </a:r>
        </a:p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45 лет</a:t>
          </a:r>
          <a:endParaRPr lang="ru-RU" dirty="0"/>
        </a:p>
      </dgm:t>
    </dgm:pt>
    <dgm:pt modelId="{C6D8F695-F501-4504-92E2-D46ED148040F}" type="parTrans" cxnId="{1344DF1F-3E8E-4D84-80AB-FE637BB90F04}">
      <dgm:prSet/>
      <dgm:spPr/>
      <dgm:t>
        <a:bodyPr/>
        <a:lstStyle/>
        <a:p>
          <a:endParaRPr lang="ru-RU"/>
        </a:p>
      </dgm:t>
    </dgm:pt>
    <dgm:pt modelId="{B7247E7F-A388-4620-A6BE-E8180C4C6050}" type="sibTrans" cxnId="{1344DF1F-3E8E-4D84-80AB-FE637BB90F04}">
      <dgm:prSet/>
      <dgm:spPr/>
      <dgm:t>
        <a:bodyPr/>
        <a:lstStyle/>
        <a:p>
          <a:endParaRPr lang="ru-RU"/>
        </a:p>
      </dgm:t>
    </dgm:pt>
    <dgm:pt modelId="{431DB44B-6F78-473C-BEC4-DEFBA6C368DF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Первая категория- </a:t>
          </a:r>
        </a:p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14 чел.</a:t>
          </a:r>
        </a:p>
      </dgm:t>
    </dgm:pt>
    <dgm:pt modelId="{7223439B-C713-4997-A6DC-355E0AD8CF7C}" type="parTrans" cxnId="{5B3AA3E9-0D04-4B1C-869C-48258EB08F22}">
      <dgm:prSet/>
      <dgm:spPr/>
      <dgm:t>
        <a:bodyPr/>
        <a:lstStyle/>
        <a:p>
          <a:endParaRPr lang="ru-RU"/>
        </a:p>
      </dgm:t>
    </dgm:pt>
    <dgm:pt modelId="{327FA54A-FCDF-47E1-A01D-9A9F0D5DC3D8}" type="sibTrans" cxnId="{5B3AA3E9-0D04-4B1C-869C-48258EB08F22}">
      <dgm:prSet/>
      <dgm:spPr/>
      <dgm:t>
        <a:bodyPr/>
        <a:lstStyle/>
        <a:p>
          <a:endParaRPr lang="ru-RU"/>
        </a:p>
      </dgm:t>
    </dgm:pt>
    <dgm:pt modelId="{9DE3FA6E-2B37-43DA-B633-0E7E085C852E}" type="pres">
      <dgm:prSet presAssocID="{AEE8C4AA-2200-45A5-A9E1-BD9F6E47CA3D}" presName="diagram" presStyleCnt="0">
        <dgm:presLayoutVars>
          <dgm:dir/>
          <dgm:resizeHandles val="exact"/>
        </dgm:presLayoutVars>
      </dgm:prSet>
      <dgm:spPr/>
    </dgm:pt>
    <dgm:pt modelId="{3FBFBF40-2584-4448-B664-D5220CB2B7CD}" type="pres">
      <dgm:prSet presAssocID="{A64A4461-92A0-49D4-81BF-293276D7D10C}" presName="node" presStyleLbl="node1" presStyleIdx="0" presStyleCnt="4">
        <dgm:presLayoutVars>
          <dgm:bulletEnabled val="1"/>
        </dgm:presLayoutVars>
      </dgm:prSet>
      <dgm:spPr/>
    </dgm:pt>
    <dgm:pt modelId="{58F47424-DBD9-448B-A1AD-74A6EC6BD584}" type="pres">
      <dgm:prSet presAssocID="{E2F2E06F-7826-43C1-A667-CE26E25F08C9}" presName="sibTrans" presStyleCnt="0"/>
      <dgm:spPr/>
    </dgm:pt>
    <dgm:pt modelId="{20191A44-67C7-4504-B0C5-A71D09244318}" type="pres">
      <dgm:prSet presAssocID="{431DB44B-6F78-473C-BEC4-DEFBA6C368DF}" presName="node" presStyleLbl="node1" presStyleIdx="1" presStyleCnt="4">
        <dgm:presLayoutVars>
          <dgm:bulletEnabled val="1"/>
        </dgm:presLayoutVars>
      </dgm:prSet>
      <dgm:spPr/>
    </dgm:pt>
    <dgm:pt modelId="{39C94A68-4821-43D6-BBF7-10DEC1ECCB29}" type="pres">
      <dgm:prSet presAssocID="{327FA54A-FCDF-47E1-A01D-9A9F0D5DC3D8}" presName="sibTrans" presStyleCnt="0"/>
      <dgm:spPr/>
    </dgm:pt>
    <dgm:pt modelId="{8229EB9E-67F9-41C5-9C0F-B9918A004148}" type="pres">
      <dgm:prSet presAssocID="{5242DE3A-2047-4174-A869-79E48B46B60D}" presName="node" presStyleLbl="node1" presStyleIdx="2" presStyleCnt="4">
        <dgm:presLayoutVars>
          <dgm:bulletEnabled val="1"/>
        </dgm:presLayoutVars>
      </dgm:prSet>
      <dgm:spPr/>
    </dgm:pt>
    <dgm:pt modelId="{EC652572-1CF5-4E1C-A3EF-53EFE0DF12A4}" type="pres">
      <dgm:prSet presAssocID="{C973E166-0A4B-4522-B238-64EAB8A95D52}" presName="sibTrans" presStyleCnt="0"/>
      <dgm:spPr/>
    </dgm:pt>
    <dgm:pt modelId="{688F6C52-3448-4A85-A816-107161E14B92}" type="pres">
      <dgm:prSet presAssocID="{2568D086-E65B-4F3D-8E7B-32251AAEBD7B}" presName="node" presStyleLbl="node1" presStyleIdx="3" presStyleCnt="4">
        <dgm:presLayoutVars>
          <dgm:bulletEnabled val="1"/>
        </dgm:presLayoutVars>
      </dgm:prSet>
      <dgm:spPr/>
    </dgm:pt>
  </dgm:ptLst>
  <dgm:cxnLst>
    <dgm:cxn modelId="{1344DF1F-3E8E-4D84-80AB-FE637BB90F04}" srcId="{AEE8C4AA-2200-45A5-A9E1-BD9F6E47CA3D}" destId="{2568D086-E65B-4F3D-8E7B-32251AAEBD7B}" srcOrd="3" destOrd="0" parTransId="{C6D8F695-F501-4504-92E2-D46ED148040F}" sibTransId="{B7247E7F-A388-4620-A6BE-E8180C4C6050}"/>
    <dgm:cxn modelId="{EE98C326-FD3B-4F36-B01C-041FA52E1BC2}" type="presOf" srcId="{431DB44B-6F78-473C-BEC4-DEFBA6C368DF}" destId="{20191A44-67C7-4504-B0C5-A71D09244318}" srcOrd="0" destOrd="0" presId="urn:microsoft.com/office/officeart/2005/8/layout/default"/>
    <dgm:cxn modelId="{4464DB3D-672F-47E4-9ED7-0B79F733A2A4}" srcId="{AEE8C4AA-2200-45A5-A9E1-BD9F6E47CA3D}" destId="{5242DE3A-2047-4174-A869-79E48B46B60D}" srcOrd="2" destOrd="0" parTransId="{D3F6C33A-E32E-4516-9EC9-9F9C9A244FC9}" sibTransId="{C973E166-0A4B-4522-B238-64EAB8A95D52}"/>
    <dgm:cxn modelId="{1C8FE05F-A3F3-4BDD-8604-76F5A29B6E82}" type="presOf" srcId="{2568D086-E65B-4F3D-8E7B-32251AAEBD7B}" destId="{688F6C52-3448-4A85-A816-107161E14B92}" srcOrd="0" destOrd="0" presId="urn:microsoft.com/office/officeart/2005/8/layout/default"/>
    <dgm:cxn modelId="{D62D264D-4498-4EA4-9AD9-155B91261ABC}" type="presOf" srcId="{5242DE3A-2047-4174-A869-79E48B46B60D}" destId="{8229EB9E-67F9-41C5-9C0F-B9918A004148}" srcOrd="0" destOrd="0" presId="urn:microsoft.com/office/officeart/2005/8/layout/default"/>
    <dgm:cxn modelId="{98E25F59-BC30-4DA2-B028-A9CFC846F073}" type="presOf" srcId="{A64A4461-92A0-49D4-81BF-293276D7D10C}" destId="{3FBFBF40-2584-4448-B664-D5220CB2B7CD}" srcOrd="0" destOrd="0" presId="urn:microsoft.com/office/officeart/2005/8/layout/default"/>
    <dgm:cxn modelId="{A34BFA8C-89F7-4310-9223-3C54EC05E36A}" type="presOf" srcId="{AEE8C4AA-2200-45A5-A9E1-BD9F6E47CA3D}" destId="{9DE3FA6E-2B37-43DA-B633-0E7E085C852E}" srcOrd="0" destOrd="0" presId="urn:microsoft.com/office/officeart/2005/8/layout/default"/>
    <dgm:cxn modelId="{1A36D3DD-8E7C-4077-8C19-3B0D2BCE70CC}" srcId="{AEE8C4AA-2200-45A5-A9E1-BD9F6E47CA3D}" destId="{A64A4461-92A0-49D4-81BF-293276D7D10C}" srcOrd="0" destOrd="0" parTransId="{5FDA9FB1-EA72-4048-A706-C7B2E2538D51}" sibTransId="{E2F2E06F-7826-43C1-A667-CE26E25F08C9}"/>
    <dgm:cxn modelId="{5B3AA3E9-0D04-4B1C-869C-48258EB08F22}" srcId="{AEE8C4AA-2200-45A5-A9E1-BD9F6E47CA3D}" destId="{431DB44B-6F78-473C-BEC4-DEFBA6C368DF}" srcOrd="1" destOrd="0" parTransId="{7223439B-C713-4997-A6DC-355E0AD8CF7C}" sibTransId="{327FA54A-FCDF-47E1-A01D-9A9F0D5DC3D8}"/>
    <dgm:cxn modelId="{D5D48A79-5DBB-4049-B2BA-99CA17DF4C3A}" type="presParOf" srcId="{9DE3FA6E-2B37-43DA-B633-0E7E085C852E}" destId="{3FBFBF40-2584-4448-B664-D5220CB2B7CD}" srcOrd="0" destOrd="0" presId="urn:microsoft.com/office/officeart/2005/8/layout/default"/>
    <dgm:cxn modelId="{A834CFA9-39E0-4BBF-9BE1-46185A0F2070}" type="presParOf" srcId="{9DE3FA6E-2B37-43DA-B633-0E7E085C852E}" destId="{58F47424-DBD9-448B-A1AD-74A6EC6BD584}" srcOrd="1" destOrd="0" presId="urn:microsoft.com/office/officeart/2005/8/layout/default"/>
    <dgm:cxn modelId="{B2671B65-5AA5-4D38-93DD-38D63D8B635B}" type="presParOf" srcId="{9DE3FA6E-2B37-43DA-B633-0E7E085C852E}" destId="{20191A44-67C7-4504-B0C5-A71D09244318}" srcOrd="2" destOrd="0" presId="urn:microsoft.com/office/officeart/2005/8/layout/default"/>
    <dgm:cxn modelId="{36684D92-DB48-4585-B9DB-6C9810AD8718}" type="presParOf" srcId="{9DE3FA6E-2B37-43DA-B633-0E7E085C852E}" destId="{39C94A68-4821-43D6-BBF7-10DEC1ECCB29}" srcOrd="3" destOrd="0" presId="urn:microsoft.com/office/officeart/2005/8/layout/default"/>
    <dgm:cxn modelId="{D12226C6-AAA9-45F3-81AC-3C3AECB53300}" type="presParOf" srcId="{9DE3FA6E-2B37-43DA-B633-0E7E085C852E}" destId="{8229EB9E-67F9-41C5-9C0F-B9918A004148}" srcOrd="4" destOrd="0" presId="urn:microsoft.com/office/officeart/2005/8/layout/default"/>
    <dgm:cxn modelId="{CED1986F-EB59-4084-9B98-2F355A9EF7E8}" type="presParOf" srcId="{9DE3FA6E-2B37-43DA-B633-0E7E085C852E}" destId="{EC652572-1CF5-4E1C-A3EF-53EFE0DF12A4}" srcOrd="5" destOrd="0" presId="urn:microsoft.com/office/officeart/2005/8/layout/default"/>
    <dgm:cxn modelId="{6DAFF0F7-B4CE-4373-9E5D-23AD8136660B}" type="presParOf" srcId="{9DE3FA6E-2B37-43DA-B633-0E7E085C852E}" destId="{688F6C52-3448-4A85-A816-107161E14B9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9215A1-8D87-4059-B301-49C71DF1D71F}" type="doc">
      <dgm:prSet loTypeId="urn:microsoft.com/office/officeart/2008/layout/SquareAccent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57559B2-B847-4760-B9BE-8F4B573DAE02}">
      <dgm:prSet phldrT="[Текст]"/>
      <dgm:spPr/>
      <dgm:t>
        <a:bodyPr/>
        <a:lstStyle/>
        <a:p>
          <a:r>
            <a:rPr lang="ru-RU" dirty="0"/>
            <a:t>10 класс</a:t>
          </a:r>
        </a:p>
      </dgm:t>
    </dgm:pt>
    <dgm:pt modelId="{6E7A2C55-E8C8-4296-BBEE-569C529E8EF8}" type="parTrans" cxnId="{A3F2DC95-5679-4525-B883-3358838E8C0D}">
      <dgm:prSet/>
      <dgm:spPr/>
      <dgm:t>
        <a:bodyPr/>
        <a:lstStyle/>
        <a:p>
          <a:endParaRPr lang="ru-RU"/>
        </a:p>
      </dgm:t>
    </dgm:pt>
    <dgm:pt modelId="{C9623F4F-C7E6-4B9B-9768-7A7870A081D5}" type="sibTrans" cxnId="{A3F2DC95-5679-4525-B883-3358838E8C0D}">
      <dgm:prSet/>
      <dgm:spPr/>
      <dgm:t>
        <a:bodyPr/>
        <a:lstStyle/>
        <a:p>
          <a:endParaRPr lang="ru-RU"/>
        </a:p>
      </dgm:t>
    </dgm:pt>
    <dgm:pt modelId="{2338933F-7A85-4A1B-AE1A-C6D512BC6853}">
      <dgm:prSet phldrT="[Текст]" custT="1"/>
      <dgm:spPr/>
      <dgm:t>
        <a:bodyPr/>
        <a:lstStyle/>
        <a:p>
          <a:r>
            <a:rPr lang="ru-RU" sz="2800" dirty="0"/>
            <a:t>Агротехнологический профиль</a:t>
          </a:r>
        </a:p>
        <a:p>
          <a:r>
            <a:rPr lang="ru-RU" sz="2800" dirty="0">
              <a:solidFill>
                <a:srgbClr val="FF0000"/>
              </a:solidFill>
            </a:rPr>
            <a:t>4 учащихся</a:t>
          </a:r>
        </a:p>
        <a:p>
          <a:endParaRPr lang="ru-RU" sz="2800" dirty="0"/>
        </a:p>
      </dgm:t>
    </dgm:pt>
    <dgm:pt modelId="{93923CE6-2EC0-4A1A-ACAE-5E5ED8690750}" type="parTrans" cxnId="{C6958FA5-98DA-4DF5-A980-7DFD9E1713BE}">
      <dgm:prSet/>
      <dgm:spPr/>
      <dgm:t>
        <a:bodyPr/>
        <a:lstStyle/>
        <a:p>
          <a:endParaRPr lang="ru-RU"/>
        </a:p>
      </dgm:t>
    </dgm:pt>
    <dgm:pt modelId="{AAE90940-EE5F-49CA-9772-D0BB81CD3800}" type="sibTrans" cxnId="{C6958FA5-98DA-4DF5-A980-7DFD9E1713BE}">
      <dgm:prSet/>
      <dgm:spPr/>
      <dgm:t>
        <a:bodyPr/>
        <a:lstStyle/>
        <a:p>
          <a:endParaRPr lang="ru-RU"/>
        </a:p>
      </dgm:t>
    </dgm:pt>
    <dgm:pt modelId="{11B5CE8D-81CC-4B7A-9DD6-72A498DE3689}">
      <dgm:prSet phldrT="[Текст]" custT="1"/>
      <dgm:spPr/>
      <dgm:t>
        <a:bodyPr/>
        <a:lstStyle/>
        <a:p>
          <a:r>
            <a:rPr lang="ru-RU" sz="2800" dirty="0"/>
            <a:t>Психолого-педагогический профиль</a:t>
          </a:r>
        </a:p>
        <a:p>
          <a:r>
            <a:rPr lang="ru-RU" sz="2800" dirty="0">
              <a:solidFill>
                <a:srgbClr val="FF0000"/>
              </a:solidFill>
            </a:rPr>
            <a:t>19 учащихся</a:t>
          </a:r>
        </a:p>
      </dgm:t>
    </dgm:pt>
    <dgm:pt modelId="{5C443803-58FF-4ADD-96AA-5A1899471970}" type="parTrans" cxnId="{F7672E65-F298-4C4D-9B84-F02562106EC0}">
      <dgm:prSet/>
      <dgm:spPr/>
      <dgm:t>
        <a:bodyPr/>
        <a:lstStyle/>
        <a:p>
          <a:endParaRPr lang="ru-RU"/>
        </a:p>
      </dgm:t>
    </dgm:pt>
    <dgm:pt modelId="{384ECFBC-9250-4975-958E-620F474EFA90}" type="sibTrans" cxnId="{F7672E65-F298-4C4D-9B84-F02562106EC0}">
      <dgm:prSet/>
      <dgm:spPr/>
      <dgm:t>
        <a:bodyPr/>
        <a:lstStyle/>
        <a:p>
          <a:endParaRPr lang="ru-RU"/>
        </a:p>
      </dgm:t>
    </dgm:pt>
    <dgm:pt modelId="{B7266593-25B7-445F-9DAD-044254C14C89}">
      <dgm:prSet phldrT="[Текст]"/>
      <dgm:spPr/>
      <dgm:t>
        <a:bodyPr/>
        <a:lstStyle/>
        <a:p>
          <a:r>
            <a:rPr lang="ru-RU" dirty="0"/>
            <a:t>11 класс</a:t>
          </a:r>
        </a:p>
      </dgm:t>
    </dgm:pt>
    <dgm:pt modelId="{40F7C416-C26D-4D18-946F-13EE4439DD01}" type="parTrans" cxnId="{F0109292-89DE-4F78-A073-744E8DE1A936}">
      <dgm:prSet/>
      <dgm:spPr/>
      <dgm:t>
        <a:bodyPr/>
        <a:lstStyle/>
        <a:p>
          <a:endParaRPr lang="ru-RU"/>
        </a:p>
      </dgm:t>
    </dgm:pt>
    <dgm:pt modelId="{200375F1-142E-419C-BB82-4DC6BDF33B82}" type="sibTrans" cxnId="{F0109292-89DE-4F78-A073-744E8DE1A936}">
      <dgm:prSet/>
      <dgm:spPr/>
      <dgm:t>
        <a:bodyPr/>
        <a:lstStyle/>
        <a:p>
          <a:endParaRPr lang="ru-RU"/>
        </a:p>
      </dgm:t>
    </dgm:pt>
    <dgm:pt modelId="{60B407A2-EC04-40DC-970B-88C83C43A62A}">
      <dgm:prSet phldrT="[Текст]" custT="1"/>
      <dgm:spPr/>
      <dgm:t>
        <a:bodyPr/>
        <a:lstStyle/>
        <a:p>
          <a:r>
            <a:rPr lang="ru-RU" sz="2800" dirty="0"/>
            <a:t>Агротехнологический профиль</a:t>
          </a:r>
        </a:p>
        <a:p>
          <a:r>
            <a:rPr lang="ru-RU" sz="2800" dirty="0">
              <a:solidFill>
                <a:srgbClr val="FF0000"/>
              </a:solidFill>
            </a:rPr>
            <a:t>5 учащихся</a:t>
          </a:r>
        </a:p>
      </dgm:t>
    </dgm:pt>
    <dgm:pt modelId="{25F29A94-73A0-496D-9E97-41B8F5847E90}" type="parTrans" cxnId="{BC7F2B51-26C9-4AFF-A72C-5DC58B5D895E}">
      <dgm:prSet/>
      <dgm:spPr/>
      <dgm:t>
        <a:bodyPr/>
        <a:lstStyle/>
        <a:p>
          <a:endParaRPr lang="ru-RU"/>
        </a:p>
      </dgm:t>
    </dgm:pt>
    <dgm:pt modelId="{73CD2E74-0EFB-4827-A610-8C51C6A3C5CC}" type="sibTrans" cxnId="{BC7F2B51-26C9-4AFF-A72C-5DC58B5D895E}">
      <dgm:prSet/>
      <dgm:spPr/>
      <dgm:t>
        <a:bodyPr/>
        <a:lstStyle/>
        <a:p>
          <a:endParaRPr lang="ru-RU"/>
        </a:p>
      </dgm:t>
    </dgm:pt>
    <dgm:pt modelId="{73295B2E-AE95-4023-B522-649D64F97B33}">
      <dgm:prSet phldrT="[Текст]" custT="1"/>
      <dgm:spPr/>
      <dgm:t>
        <a:bodyPr/>
        <a:lstStyle/>
        <a:p>
          <a:r>
            <a:rPr lang="ru-RU" sz="2800" dirty="0" err="1"/>
            <a:t>Социльно</a:t>
          </a:r>
          <a:r>
            <a:rPr lang="ru-RU" sz="2800" dirty="0"/>
            <a:t>-педагогический профиль</a:t>
          </a:r>
        </a:p>
        <a:p>
          <a:r>
            <a:rPr lang="ru-RU" sz="2800" dirty="0">
              <a:solidFill>
                <a:srgbClr val="FF0000"/>
              </a:solidFill>
            </a:rPr>
            <a:t>12 учащихся</a:t>
          </a:r>
        </a:p>
      </dgm:t>
    </dgm:pt>
    <dgm:pt modelId="{E0F28CA2-B577-4039-BA48-C9A679133F6C}" type="parTrans" cxnId="{F6403DCC-45C0-4519-A217-CA4C1BD88DAB}">
      <dgm:prSet/>
      <dgm:spPr/>
      <dgm:t>
        <a:bodyPr/>
        <a:lstStyle/>
        <a:p>
          <a:endParaRPr lang="ru-RU"/>
        </a:p>
      </dgm:t>
    </dgm:pt>
    <dgm:pt modelId="{992CCAC3-2246-4EFF-9669-EE22D8E3202F}" type="sibTrans" cxnId="{F6403DCC-45C0-4519-A217-CA4C1BD88DAB}">
      <dgm:prSet/>
      <dgm:spPr/>
      <dgm:t>
        <a:bodyPr/>
        <a:lstStyle/>
        <a:p>
          <a:endParaRPr lang="ru-RU"/>
        </a:p>
      </dgm:t>
    </dgm:pt>
    <dgm:pt modelId="{C109E845-6A55-484D-8B1D-86341474F023}" type="pres">
      <dgm:prSet presAssocID="{E19215A1-8D87-4059-B301-49C71DF1D71F}" presName="layout" presStyleCnt="0">
        <dgm:presLayoutVars>
          <dgm:chMax/>
          <dgm:chPref/>
          <dgm:dir/>
          <dgm:resizeHandles/>
        </dgm:presLayoutVars>
      </dgm:prSet>
      <dgm:spPr/>
    </dgm:pt>
    <dgm:pt modelId="{8857E754-9FA0-4E59-AF15-B704AB8BDA79}" type="pres">
      <dgm:prSet presAssocID="{357559B2-B847-4760-B9BE-8F4B573DAE02}" presName="root" presStyleCnt="0">
        <dgm:presLayoutVars>
          <dgm:chMax/>
          <dgm:chPref/>
        </dgm:presLayoutVars>
      </dgm:prSet>
      <dgm:spPr/>
    </dgm:pt>
    <dgm:pt modelId="{E7C26351-1783-4E69-BE6B-1EC883023FDC}" type="pres">
      <dgm:prSet presAssocID="{357559B2-B847-4760-B9BE-8F4B573DAE02}" presName="rootComposite" presStyleCnt="0">
        <dgm:presLayoutVars/>
      </dgm:prSet>
      <dgm:spPr/>
    </dgm:pt>
    <dgm:pt modelId="{710F010D-EB96-41F0-A802-522B164E695F}" type="pres">
      <dgm:prSet presAssocID="{357559B2-B847-4760-B9BE-8F4B573DAE02}" presName="ParentAccent" presStyleLbl="alignNode1" presStyleIdx="0" presStyleCnt="2" custLinFactNeighborX="246" custLinFactNeighborY="-45946"/>
      <dgm:spPr/>
    </dgm:pt>
    <dgm:pt modelId="{D05B2808-F9BB-4509-9073-C9C7105DEF95}" type="pres">
      <dgm:prSet presAssocID="{357559B2-B847-4760-B9BE-8F4B573DAE02}" presName="ParentSmallAccent" presStyleLbl="fgAcc1" presStyleIdx="0" presStyleCnt="2" custLinFactY="-3707" custLinFactNeighborX="10860" custLinFactNeighborY="-100000"/>
      <dgm:spPr/>
    </dgm:pt>
    <dgm:pt modelId="{EE552C5D-4559-48A8-A457-7ADD905AE159}" type="pres">
      <dgm:prSet presAssocID="{357559B2-B847-4760-B9BE-8F4B573DAE02}" presName="Parent" presStyleLbl="revTx" presStyleIdx="0" presStyleCnt="6">
        <dgm:presLayoutVars>
          <dgm:chMax/>
          <dgm:chPref val="4"/>
          <dgm:bulletEnabled val="1"/>
        </dgm:presLayoutVars>
      </dgm:prSet>
      <dgm:spPr/>
    </dgm:pt>
    <dgm:pt modelId="{8173C71B-DF0B-4440-8593-20869AD22F14}" type="pres">
      <dgm:prSet presAssocID="{357559B2-B847-4760-B9BE-8F4B573DAE02}" presName="childShape" presStyleCnt="0">
        <dgm:presLayoutVars>
          <dgm:chMax val="0"/>
          <dgm:chPref val="0"/>
        </dgm:presLayoutVars>
      </dgm:prSet>
      <dgm:spPr/>
    </dgm:pt>
    <dgm:pt modelId="{B3C24855-6E71-4764-BD7E-681B61A19781}" type="pres">
      <dgm:prSet presAssocID="{2338933F-7A85-4A1B-AE1A-C6D512BC6853}" presName="childComposite" presStyleCnt="0">
        <dgm:presLayoutVars>
          <dgm:chMax val="0"/>
          <dgm:chPref val="0"/>
        </dgm:presLayoutVars>
      </dgm:prSet>
      <dgm:spPr/>
    </dgm:pt>
    <dgm:pt modelId="{B33E1EE5-2F9B-4CDE-A877-FD24B9E5D1A7}" type="pres">
      <dgm:prSet presAssocID="{2338933F-7A85-4A1B-AE1A-C6D512BC6853}" presName="ChildAccent" presStyleLbl="solidFgAcc1" presStyleIdx="0" presStyleCnt="4" custLinFactY="-60539" custLinFactNeighborX="10034" custLinFactNeighborY="-100000"/>
      <dgm:spPr/>
    </dgm:pt>
    <dgm:pt modelId="{167F55FB-CB0C-49D7-BBA7-91A11909492F}" type="pres">
      <dgm:prSet presAssocID="{2338933F-7A85-4A1B-AE1A-C6D512BC6853}" presName="Child" presStyleLbl="revTx" presStyleIdx="1" presStyleCnt="6" custLinFactNeighborX="264" custLinFactNeighborY="-31566">
        <dgm:presLayoutVars>
          <dgm:chMax val="0"/>
          <dgm:chPref val="0"/>
          <dgm:bulletEnabled val="1"/>
        </dgm:presLayoutVars>
      </dgm:prSet>
      <dgm:spPr/>
    </dgm:pt>
    <dgm:pt modelId="{907C8D1C-5D21-4826-8D89-3D061DB26123}" type="pres">
      <dgm:prSet presAssocID="{11B5CE8D-81CC-4B7A-9DD6-72A498DE3689}" presName="childComposite" presStyleCnt="0">
        <dgm:presLayoutVars>
          <dgm:chMax val="0"/>
          <dgm:chPref val="0"/>
        </dgm:presLayoutVars>
      </dgm:prSet>
      <dgm:spPr/>
    </dgm:pt>
    <dgm:pt modelId="{694F1D44-F35C-448B-B464-6E97D7D9BDD0}" type="pres">
      <dgm:prSet presAssocID="{11B5CE8D-81CC-4B7A-9DD6-72A498DE3689}" presName="ChildAccent" presStyleLbl="solidFgAcc1" presStyleIdx="1" presStyleCnt="4" custLinFactNeighborX="9950" custLinFactNeighborY="-99503"/>
      <dgm:spPr/>
    </dgm:pt>
    <dgm:pt modelId="{645F05F2-254B-4DA6-ADFB-D312E0FE829E}" type="pres">
      <dgm:prSet presAssocID="{11B5CE8D-81CC-4B7A-9DD6-72A498DE3689}" presName="Child" presStyleLbl="revTx" presStyleIdx="2" presStyleCnt="6">
        <dgm:presLayoutVars>
          <dgm:chMax val="0"/>
          <dgm:chPref val="0"/>
          <dgm:bulletEnabled val="1"/>
        </dgm:presLayoutVars>
      </dgm:prSet>
      <dgm:spPr/>
    </dgm:pt>
    <dgm:pt modelId="{AC1F45D1-43CB-440F-B727-D5A591A061C6}" type="pres">
      <dgm:prSet presAssocID="{B7266593-25B7-445F-9DAD-044254C14C89}" presName="root" presStyleCnt="0">
        <dgm:presLayoutVars>
          <dgm:chMax/>
          <dgm:chPref/>
        </dgm:presLayoutVars>
      </dgm:prSet>
      <dgm:spPr/>
    </dgm:pt>
    <dgm:pt modelId="{FA404AEB-AD97-419C-8171-7BFFD7BECA26}" type="pres">
      <dgm:prSet presAssocID="{B7266593-25B7-445F-9DAD-044254C14C89}" presName="rootComposite" presStyleCnt="0">
        <dgm:presLayoutVars/>
      </dgm:prSet>
      <dgm:spPr/>
    </dgm:pt>
    <dgm:pt modelId="{A271AF8D-DD13-48F6-81C5-997F2149162B}" type="pres">
      <dgm:prSet presAssocID="{B7266593-25B7-445F-9DAD-044254C14C89}" presName="ParentAccent" presStyleLbl="alignNode1" presStyleIdx="1" presStyleCnt="2" custLinFactNeighborX="491" custLinFactNeighborY="-39668"/>
      <dgm:spPr/>
    </dgm:pt>
    <dgm:pt modelId="{7F284D7E-C5FE-4A90-917F-8541780D50C3}" type="pres">
      <dgm:prSet presAssocID="{B7266593-25B7-445F-9DAD-044254C14C89}" presName="ParentSmallAccent" presStyleLbl="fgAcc1" presStyleIdx="1" presStyleCnt="2" custLinFactNeighborX="16722" custLinFactNeighborY="-90301"/>
      <dgm:spPr/>
    </dgm:pt>
    <dgm:pt modelId="{91E07CF5-A5D9-4AC7-8320-5DA612AB98A3}" type="pres">
      <dgm:prSet presAssocID="{B7266593-25B7-445F-9DAD-044254C14C89}" presName="Parent" presStyleLbl="revTx" presStyleIdx="3" presStyleCnt="6">
        <dgm:presLayoutVars>
          <dgm:chMax/>
          <dgm:chPref val="4"/>
          <dgm:bulletEnabled val="1"/>
        </dgm:presLayoutVars>
      </dgm:prSet>
      <dgm:spPr/>
    </dgm:pt>
    <dgm:pt modelId="{7120DCB0-8DB8-4AA6-90E0-12C63945A9F5}" type="pres">
      <dgm:prSet presAssocID="{B7266593-25B7-445F-9DAD-044254C14C89}" presName="childShape" presStyleCnt="0">
        <dgm:presLayoutVars>
          <dgm:chMax val="0"/>
          <dgm:chPref val="0"/>
        </dgm:presLayoutVars>
      </dgm:prSet>
      <dgm:spPr/>
    </dgm:pt>
    <dgm:pt modelId="{68941DCA-3A11-4356-978A-5BC5F11D269B}" type="pres">
      <dgm:prSet presAssocID="{60B407A2-EC04-40DC-970B-88C83C43A62A}" presName="childComposite" presStyleCnt="0">
        <dgm:presLayoutVars>
          <dgm:chMax val="0"/>
          <dgm:chPref val="0"/>
        </dgm:presLayoutVars>
      </dgm:prSet>
      <dgm:spPr/>
    </dgm:pt>
    <dgm:pt modelId="{1926EF47-4B25-49F9-8819-00AA6B8409B7}" type="pres">
      <dgm:prSet presAssocID="{60B407A2-EC04-40DC-970B-88C83C43A62A}" presName="ChildAccent" presStyleLbl="solidFgAcc1" presStyleIdx="2" presStyleCnt="4" custLinFactY="-30438" custLinFactNeighborX="6689" custLinFactNeighborY="-100000"/>
      <dgm:spPr/>
    </dgm:pt>
    <dgm:pt modelId="{EE80B6EF-8AF3-486C-8A86-D8D0824AF291}" type="pres">
      <dgm:prSet presAssocID="{60B407A2-EC04-40DC-970B-88C83C43A62A}" presName="Child" presStyleLbl="revTx" presStyleIdx="4" presStyleCnt="6" custLinFactNeighborX="-528" custLinFactNeighborY="-37305">
        <dgm:presLayoutVars>
          <dgm:chMax val="0"/>
          <dgm:chPref val="0"/>
          <dgm:bulletEnabled val="1"/>
        </dgm:presLayoutVars>
      </dgm:prSet>
      <dgm:spPr/>
    </dgm:pt>
    <dgm:pt modelId="{DE4CA16D-27E8-4345-8660-62B3EC29A01A}" type="pres">
      <dgm:prSet presAssocID="{73295B2E-AE95-4023-B522-649D64F97B33}" presName="childComposite" presStyleCnt="0">
        <dgm:presLayoutVars>
          <dgm:chMax val="0"/>
          <dgm:chPref val="0"/>
        </dgm:presLayoutVars>
      </dgm:prSet>
      <dgm:spPr/>
    </dgm:pt>
    <dgm:pt modelId="{711AF244-FC16-4CCB-8D62-C40101566076}" type="pres">
      <dgm:prSet presAssocID="{73295B2E-AE95-4023-B522-649D64F97B33}" presName="ChildAccent" presStyleLbl="solidFgAcc1" presStyleIdx="3" presStyleCnt="4" custLinFactNeighborX="6634" custLinFactNeighborY="-56385"/>
      <dgm:spPr/>
    </dgm:pt>
    <dgm:pt modelId="{7F38EE61-5CEA-4C8A-A988-D8D30FCB125A}" type="pres">
      <dgm:prSet presAssocID="{73295B2E-AE95-4023-B522-649D64F97B33}" presName="Child" presStyleLbl="revTx" presStyleIdx="5" presStyleCnt="6" custLinFactNeighborY="18653">
        <dgm:presLayoutVars>
          <dgm:chMax val="0"/>
          <dgm:chPref val="0"/>
          <dgm:bulletEnabled val="1"/>
        </dgm:presLayoutVars>
      </dgm:prSet>
      <dgm:spPr/>
    </dgm:pt>
  </dgm:ptLst>
  <dgm:cxnLst>
    <dgm:cxn modelId="{F7672E65-F298-4C4D-9B84-F02562106EC0}" srcId="{357559B2-B847-4760-B9BE-8F4B573DAE02}" destId="{11B5CE8D-81CC-4B7A-9DD6-72A498DE3689}" srcOrd="1" destOrd="0" parTransId="{5C443803-58FF-4ADD-96AA-5A1899471970}" sibTransId="{384ECFBC-9250-4975-958E-620F474EFA90}"/>
    <dgm:cxn modelId="{BC7F2B51-26C9-4AFF-A72C-5DC58B5D895E}" srcId="{B7266593-25B7-445F-9DAD-044254C14C89}" destId="{60B407A2-EC04-40DC-970B-88C83C43A62A}" srcOrd="0" destOrd="0" parTransId="{25F29A94-73A0-496D-9E97-41B8F5847E90}" sibTransId="{73CD2E74-0EFB-4827-A610-8C51C6A3C5CC}"/>
    <dgm:cxn modelId="{FF78ED7E-B126-4F9E-A737-940CB70DFE1D}" type="presOf" srcId="{60B407A2-EC04-40DC-970B-88C83C43A62A}" destId="{EE80B6EF-8AF3-486C-8A86-D8D0824AF291}" srcOrd="0" destOrd="0" presId="urn:microsoft.com/office/officeart/2008/layout/SquareAccentList"/>
    <dgm:cxn modelId="{097F7F8D-E55F-4879-9706-6F00A26CEE3C}" type="presOf" srcId="{357559B2-B847-4760-B9BE-8F4B573DAE02}" destId="{EE552C5D-4559-48A8-A457-7ADD905AE159}" srcOrd="0" destOrd="0" presId="urn:microsoft.com/office/officeart/2008/layout/SquareAccentList"/>
    <dgm:cxn modelId="{F0109292-89DE-4F78-A073-744E8DE1A936}" srcId="{E19215A1-8D87-4059-B301-49C71DF1D71F}" destId="{B7266593-25B7-445F-9DAD-044254C14C89}" srcOrd="1" destOrd="0" parTransId="{40F7C416-C26D-4D18-946F-13EE4439DD01}" sibTransId="{200375F1-142E-419C-BB82-4DC6BDF33B82}"/>
    <dgm:cxn modelId="{A3F2DC95-5679-4525-B883-3358838E8C0D}" srcId="{E19215A1-8D87-4059-B301-49C71DF1D71F}" destId="{357559B2-B847-4760-B9BE-8F4B573DAE02}" srcOrd="0" destOrd="0" parTransId="{6E7A2C55-E8C8-4296-BBEE-569C529E8EF8}" sibTransId="{C9623F4F-C7E6-4B9B-9768-7A7870A081D5}"/>
    <dgm:cxn modelId="{C6958FA5-98DA-4DF5-A980-7DFD9E1713BE}" srcId="{357559B2-B847-4760-B9BE-8F4B573DAE02}" destId="{2338933F-7A85-4A1B-AE1A-C6D512BC6853}" srcOrd="0" destOrd="0" parTransId="{93923CE6-2EC0-4A1A-ACAE-5E5ED8690750}" sibTransId="{AAE90940-EE5F-49CA-9772-D0BB81CD3800}"/>
    <dgm:cxn modelId="{3A4AD5BD-791F-4BD3-A1FF-F7558506DF46}" type="presOf" srcId="{B7266593-25B7-445F-9DAD-044254C14C89}" destId="{91E07CF5-A5D9-4AC7-8320-5DA612AB98A3}" srcOrd="0" destOrd="0" presId="urn:microsoft.com/office/officeart/2008/layout/SquareAccentList"/>
    <dgm:cxn modelId="{DBF77ABE-A9EE-45B1-B6BE-CEBFAE7B0FC0}" type="presOf" srcId="{73295B2E-AE95-4023-B522-649D64F97B33}" destId="{7F38EE61-5CEA-4C8A-A988-D8D30FCB125A}" srcOrd="0" destOrd="0" presId="urn:microsoft.com/office/officeart/2008/layout/SquareAccentList"/>
    <dgm:cxn modelId="{F6403DCC-45C0-4519-A217-CA4C1BD88DAB}" srcId="{B7266593-25B7-445F-9DAD-044254C14C89}" destId="{73295B2E-AE95-4023-B522-649D64F97B33}" srcOrd="1" destOrd="0" parTransId="{E0F28CA2-B577-4039-BA48-C9A679133F6C}" sibTransId="{992CCAC3-2246-4EFF-9669-EE22D8E3202F}"/>
    <dgm:cxn modelId="{74081ADA-396D-4CFB-8C7D-2B3116555D8B}" type="presOf" srcId="{11B5CE8D-81CC-4B7A-9DD6-72A498DE3689}" destId="{645F05F2-254B-4DA6-ADFB-D312E0FE829E}" srcOrd="0" destOrd="0" presId="urn:microsoft.com/office/officeart/2008/layout/SquareAccentList"/>
    <dgm:cxn modelId="{69F3ACE0-44D1-4F3E-81F8-B340FDA2A857}" type="presOf" srcId="{E19215A1-8D87-4059-B301-49C71DF1D71F}" destId="{C109E845-6A55-484D-8B1D-86341474F023}" srcOrd="0" destOrd="0" presId="urn:microsoft.com/office/officeart/2008/layout/SquareAccentList"/>
    <dgm:cxn modelId="{60277EEB-8E35-4102-AC1D-5F959FA83CD1}" type="presOf" srcId="{2338933F-7A85-4A1B-AE1A-C6D512BC6853}" destId="{167F55FB-CB0C-49D7-BBA7-91A11909492F}" srcOrd="0" destOrd="0" presId="urn:microsoft.com/office/officeart/2008/layout/SquareAccentList"/>
    <dgm:cxn modelId="{9B08C2C9-5590-483F-B31D-5E03A33CE693}" type="presParOf" srcId="{C109E845-6A55-484D-8B1D-86341474F023}" destId="{8857E754-9FA0-4E59-AF15-B704AB8BDA79}" srcOrd="0" destOrd="0" presId="urn:microsoft.com/office/officeart/2008/layout/SquareAccentList"/>
    <dgm:cxn modelId="{B653E9E4-40C1-4906-800D-06F1CC2F99DC}" type="presParOf" srcId="{8857E754-9FA0-4E59-AF15-B704AB8BDA79}" destId="{E7C26351-1783-4E69-BE6B-1EC883023FDC}" srcOrd="0" destOrd="0" presId="urn:microsoft.com/office/officeart/2008/layout/SquareAccentList"/>
    <dgm:cxn modelId="{8A0F23B3-3F48-4BA9-95D9-D64B7DDCFA73}" type="presParOf" srcId="{E7C26351-1783-4E69-BE6B-1EC883023FDC}" destId="{710F010D-EB96-41F0-A802-522B164E695F}" srcOrd="0" destOrd="0" presId="urn:microsoft.com/office/officeart/2008/layout/SquareAccentList"/>
    <dgm:cxn modelId="{46187C93-3626-4537-9B8F-8461988D21A7}" type="presParOf" srcId="{E7C26351-1783-4E69-BE6B-1EC883023FDC}" destId="{D05B2808-F9BB-4509-9073-C9C7105DEF95}" srcOrd="1" destOrd="0" presId="urn:microsoft.com/office/officeart/2008/layout/SquareAccentList"/>
    <dgm:cxn modelId="{088FD2C3-EA25-404A-81B2-51DD1BB32F6E}" type="presParOf" srcId="{E7C26351-1783-4E69-BE6B-1EC883023FDC}" destId="{EE552C5D-4559-48A8-A457-7ADD905AE159}" srcOrd="2" destOrd="0" presId="urn:microsoft.com/office/officeart/2008/layout/SquareAccentList"/>
    <dgm:cxn modelId="{1E746B36-E86C-4F83-922E-EA2F88791FC4}" type="presParOf" srcId="{8857E754-9FA0-4E59-AF15-B704AB8BDA79}" destId="{8173C71B-DF0B-4440-8593-20869AD22F14}" srcOrd="1" destOrd="0" presId="urn:microsoft.com/office/officeart/2008/layout/SquareAccentList"/>
    <dgm:cxn modelId="{C0226BE5-862F-4C65-9CD6-EC554865C19B}" type="presParOf" srcId="{8173C71B-DF0B-4440-8593-20869AD22F14}" destId="{B3C24855-6E71-4764-BD7E-681B61A19781}" srcOrd="0" destOrd="0" presId="urn:microsoft.com/office/officeart/2008/layout/SquareAccentList"/>
    <dgm:cxn modelId="{FA99E172-02E9-49DE-8106-0C2CF8F1899F}" type="presParOf" srcId="{B3C24855-6E71-4764-BD7E-681B61A19781}" destId="{B33E1EE5-2F9B-4CDE-A877-FD24B9E5D1A7}" srcOrd="0" destOrd="0" presId="urn:microsoft.com/office/officeart/2008/layout/SquareAccentList"/>
    <dgm:cxn modelId="{3F0E9745-C8F0-4FF1-8291-BF88AD4C5CAB}" type="presParOf" srcId="{B3C24855-6E71-4764-BD7E-681B61A19781}" destId="{167F55FB-CB0C-49D7-BBA7-91A11909492F}" srcOrd="1" destOrd="0" presId="urn:microsoft.com/office/officeart/2008/layout/SquareAccentList"/>
    <dgm:cxn modelId="{2030C600-2253-4464-9797-F6236B11B484}" type="presParOf" srcId="{8173C71B-DF0B-4440-8593-20869AD22F14}" destId="{907C8D1C-5D21-4826-8D89-3D061DB26123}" srcOrd="1" destOrd="0" presId="urn:microsoft.com/office/officeart/2008/layout/SquareAccentList"/>
    <dgm:cxn modelId="{408A3860-5EDC-4D92-BEF6-81B9850AFED3}" type="presParOf" srcId="{907C8D1C-5D21-4826-8D89-3D061DB26123}" destId="{694F1D44-F35C-448B-B464-6E97D7D9BDD0}" srcOrd="0" destOrd="0" presId="urn:microsoft.com/office/officeart/2008/layout/SquareAccentList"/>
    <dgm:cxn modelId="{2497E573-C379-4069-8A68-634240ADA061}" type="presParOf" srcId="{907C8D1C-5D21-4826-8D89-3D061DB26123}" destId="{645F05F2-254B-4DA6-ADFB-D312E0FE829E}" srcOrd="1" destOrd="0" presId="urn:microsoft.com/office/officeart/2008/layout/SquareAccentList"/>
    <dgm:cxn modelId="{DAB592B8-858D-4AA5-9E44-40B779A81223}" type="presParOf" srcId="{C109E845-6A55-484D-8B1D-86341474F023}" destId="{AC1F45D1-43CB-440F-B727-D5A591A061C6}" srcOrd="1" destOrd="0" presId="urn:microsoft.com/office/officeart/2008/layout/SquareAccentList"/>
    <dgm:cxn modelId="{543B1044-E019-4626-8E83-8FFDF99A8115}" type="presParOf" srcId="{AC1F45D1-43CB-440F-B727-D5A591A061C6}" destId="{FA404AEB-AD97-419C-8171-7BFFD7BECA26}" srcOrd="0" destOrd="0" presId="urn:microsoft.com/office/officeart/2008/layout/SquareAccentList"/>
    <dgm:cxn modelId="{68A023F1-5CDE-4C7E-B135-9B103B96F943}" type="presParOf" srcId="{FA404AEB-AD97-419C-8171-7BFFD7BECA26}" destId="{A271AF8D-DD13-48F6-81C5-997F2149162B}" srcOrd="0" destOrd="0" presId="urn:microsoft.com/office/officeart/2008/layout/SquareAccentList"/>
    <dgm:cxn modelId="{F9C8E656-8719-4FE1-AC32-85B3A180B6F3}" type="presParOf" srcId="{FA404AEB-AD97-419C-8171-7BFFD7BECA26}" destId="{7F284D7E-C5FE-4A90-917F-8541780D50C3}" srcOrd="1" destOrd="0" presId="urn:microsoft.com/office/officeart/2008/layout/SquareAccentList"/>
    <dgm:cxn modelId="{8626C262-F1A8-4F48-8E6E-432CF52BDA22}" type="presParOf" srcId="{FA404AEB-AD97-419C-8171-7BFFD7BECA26}" destId="{91E07CF5-A5D9-4AC7-8320-5DA612AB98A3}" srcOrd="2" destOrd="0" presId="urn:microsoft.com/office/officeart/2008/layout/SquareAccentList"/>
    <dgm:cxn modelId="{D9166ADC-0ACB-496D-A587-9400165C7EFC}" type="presParOf" srcId="{AC1F45D1-43CB-440F-B727-D5A591A061C6}" destId="{7120DCB0-8DB8-4AA6-90E0-12C63945A9F5}" srcOrd="1" destOrd="0" presId="urn:microsoft.com/office/officeart/2008/layout/SquareAccentList"/>
    <dgm:cxn modelId="{F9D24B84-7918-482B-8EC8-CD8D9D0D09F2}" type="presParOf" srcId="{7120DCB0-8DB8-4AA6-90E0-12C63945A9F5}" destId="{68941DCA-3A11-4356-978A-5BC5F11D269B}" srcOrd="0" destOrd="0" presId="urn:microsoft.com/office/officeart/2008/layout/SquareAccentList"/>
    <dgm:cxn modelId="{F11F4A9D-B791-4252-8204-4EB471C5F4C4}" type="presParOf" srcId="{68941DCA-3A11-4356-978A-5BC5F11D269B}" destId="{1926EF47-4B25-49F9-8819-00AA6B8409B7}" srcOrd="0" destOrd="0" presId="urn:microsoft.com/office/officeart/2008/layout/SquareAccentList"/>
    <dgm:cxn modelId="{EDA0C357-9C9F-43AE-A3C2-4BAB4971606D}" type="presParOf" srcId="{68941DCA-3A11-4356-978A-5BC5F11D269B}" destId="{EE80B6EF-8AF3-486C-8A86-D8D0824AF291}" srcOrd="1" destOrd="0" presId="urn:microsoft.com/office/officeart/2008/layout/SquareAccentList"/>
    <dgm:cxn modelId="{52FA896F-D2E9-4BA7-A919-370ABE15513A}" type="presParOf" srcId="{7120DCB0-8DB8-4AA6-90E0-12C63945A9F5}" destId="{DE4CA16D-27E8-4345-8660-62B3EC29A01A}" srcOrd="1" destOrd="0" presId="urn:microsoft.com/office/officeart/2008/layout/SquareAccentList"/>
    <dgm:cxn modelId="{9A862CC9-6E65-4A35-9C70-78FAA4AC0329}" type="presParOf" srcId="{DE4CA16D-27E8-4345-8660-62B3EC29A01A}" destId="{711AF244-FC16-4CCB-8D62-C40101566076}" srcOrd="0" destOrd="0" presId="urn:microsoft.com/office/officeart/2008/layout/SquareAccentList"/>
    <dgm:cxn modelId="{7DB417D6-BE66-4E40-80A7-D67C8D153EE9}" type="presParOf" srcId="{DE4CA16D-27E8-4345-8660-62B3EC29A01A}" destId="{7F38EE61-5CEA-4C8A-A988-D8D30FCB125A}" srcOrd="1" destOrd="0" presId="urn:microsoft.com/office/officeart/2008/layout/SquareAccentList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6FE630-D8C5-4C75-8379-194FDE2D04FE}" type="doc">
      <dgm:prSet loTypeId="urn:microsoft.com/office/officeart/2008/layout/CaptionedPictures" loCatId="pictur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7A6305-3808-428B-9649-7B2B70EA9311}">
      <dgm:prSet phldrT="[Текст]" phldr="1"/>
      <dgm:spPr/>
      <dgm:t>
        <a:bodyPr/>
        <a:lstStyle/>
        <a:p>
          <a:endParaRPr lang="ru-RU"/>
        </a:p>
      </dgm:t>
    </dgm:pt>
    <dgm:pt modelId="{7CF248F0-AAC0-4FE4-9BF5-9268D24D7E7A}" type="parTrans" cxnId="{7F7ECCA0-DF77-4042-866D-B5A90DD60323}">
      <dgm:prSet/>
      <dgm:spPr/>
      <dgm:t>
        <a:bodyPr/>
        <a:lstStyle/>
        <a:p>
          <a:endParaRPr lang="ru-RU"/>
        </a:p>
      </dgm:t>
    </dgm:pt>
    <dgm:pt modelId="{DBBE8A77-0C19-4A04-9C80-6CF9E2F669F7}" type="sibTrans" cxnId="{7F7ECCA0-DF77-4042-866D-B5A90DD60323}">
      <dgm:prSet/>
      <dgm:spPr/>
      <dgm:t>
        <a:bodyPr/>
        <a:lstStyle/>
        <a:p>
          <a:endParaRPr lang="ru-RU"/>
        </a:p>
      </dgm:t>
    </dgm:pt>
    <dgm:pt modelId="{132E0293-E705-4164-9ECA-36282A885965}">
      <dgm:prSet phldrT="[Текст]"/>
      <dgm:spPr/>
      <dgm:t>
        <a:bodyPr/>
        <a:lstStyle/>
        <a:p>
          <a:r>
            <a:rPr lang="ru-RU" dirty="0"/>
            <a:t>Интернет в каждый кабинет</a:t>
          </a:r>
        </a:p>
      </dgm:t>
    </dgm:pt>
    <dgm:pt modelId="{32F3D3AE-3BEA-48DD-AA72-BDC62378D2C1}" type="parTrans" cxnId="{3C88AAED-EBF3-40E5-9EEE-66F85D0CB7D8}">
      <dgm:prSet/>
      <dgm:spPr/>
      <dgm:t>
        <a:bodyPr/>
        <a:lstStyle/>
        <a:p>
          <a:endParaRPr lang="ru-RU"/>
        </a:p>
      </dgm:t>
    </dgm:pt>
    <dgm:pt modelId="{102605E6-CBCF-497D-8D0C-457AB9204C3B}" type="sibTrans" cxnId="{3C88AAED-EBF3-40E5-9EEE-66F85D0CB7D8}">
      <dgm:prSet/>
      <dgm:spPr/>
      <dgm:t>
        <a:bodyPr/>
        <a:lstStyle/>
        <a:p>
          <a:endParaRPr lang="ru-RU"/>
        </a:p>
      </dgm:t>
    </dgm:pt>
    <dgm:pt modelId="{A6363B57-E6F2-454F-AA83-D3E201F6AECB}">
      <dgm:prSet phldrT="[Текст]" phldr="1"/>
      <dgm:spPr/>
      <dgm:t>
        <a:bodyPr/>
        <a:lstStyle/>
        <a:p>
          <a:endParaRPr lang="ru-RU"/>
        </a:p>
      </dgm:t>
    </dgm:pt>
    <dgm:pt modelId="{0620D450-AEAD-414B-9C56-4B0D0826D276}" type="parTrans" cxnId="{E4682B93-C338-4C36-9202-63F850800BD4}">
      <dgm:prSet/>
      <dgm:spPr/>
      <dgm:t>
        <a:bodyPr/>
        <a:lstStyle/>
        <a:p>
          <a:endParaRPr lang="ru-RU"/>
        </a:p>
      </dgm:t>
    </dgm:pt>
    <dgm:pt modelId="{940F8A69-0100-4522-91D6-12CA8026D22E}" type="sibTrans" cxnId="{E4682B93-C338-4C36-9202-63F850800BD4}">
      <dgm:prSet/>
      <dgm:spPr/>
      <dgm:t>
        <a:bodyPr/>
        <a:lstStyle/>
        <a:p>
          <a:endParaRPr lang="ru-RU"/>
        </a:p>
      </dgm:t>
    </dgm:pt>
    <dgm:pt modelId="{FC1E621E-CA39-4295-A640-92F8F7134742}">
      <dgm:prSet phldrT="[Текст]"/>
      <dgm:spPr/>
      <dgm:t>
        <a:bodyPr/>
        <a:lstStyle/>
        <a:p>
          <a:r>
            <a:rPr lang="ru-RU" dirty="0"/>
            <a:t>Электронный документооборот</a:t>
          </a:r>
        </a:p>
      </dgm:t>
    </dgm:pt>
    <dgm:pt modelId="{6233F199-9E64-4360-AEEC-595FC4754B2D}" type="parTrans" cxnId="{76DB31F8-0F9A-4406-BBE9-A486EA745925}">
      <dgm:prSet/>
      <dgm:spPr/>
      <dgm:t>
        <a:bodyPr/>
        <a:lstStyle/>
        <a:p>
          <a:endParaRPr lang="ru-RU"/>
        </a:p>
      </dgm:t>
    </dgm:pt>
    <dgm:pt modelId="{3B84CF52-BED1-4F1B-90A5-EE3DBAC21EA8}" type="sibTrans" cxnId="{76DB31F8-0F9A-4406-BBE9-A486EA745925}">
      <dgm:prSet/>
      <dgm:spPr/>
      <dgm:t>
        <a:bodyPr/>
        <a:lstStyle/>
        <a:p>
          <a:endParaRPr lang="ru-RU"/>
        </a:p>
      </dgm:t>
    </dgm:pt>
    <dgm:pt modelId="{CB4925A4-577E-4C0F-B575-F2465A6378A1}">
      <dgm:prSet phldrT="[Текст]" phldr="1"/>
      <dgm:spPr/>
      <dgm:t>
        <a:bodyPr/>
        <a:lstStyle/>
        <a:p>
          <a:endParaRPr lang="ru-RU"/>
        </a:p>
      </dgm:t>
    </dgm:pt>
    <dgm:pt modelId="{5D63FFAA-A91C-4684-9ABA-02A6FCAAEAB7}" type="parTrans" cxnId="{6233338C-E7F0-42D1-9B46-B3C9F87382B7}">
      <dgm:prSet/>
      <dgm:spPr/>
      <dgm:t>
        <a:bodyPr/>
        <a:lstStyle/>
        <a:p>
          <a:endParaRPr lang="ru-RU"/>
        </a:p>
      </dgm:t>
    </dgm:pt>
    <dgm:pt modelId="{7151017E-57B3-4663-95BA-39A4392A54E6}" type="sibTrans" cxnId="{6233338C-E7F0-42D1-9B46-B3C9F87382B7}">
      <dgm:prSet/>
      <dgm:spPr/>
      <dgm:t>
        <a:bodyPr/>
        <a:lstStyle/>
        <a:p>
          <a:endParaRPr lang="ru-RU"/>
        </a:p>
      </dgm:t>
    </dgm:pt>
    <dgm:pt modelId="{86E361C0-B8F1-4CF5-A909-82532CF317A9}">
      <dgm:prSet phldrT="[Текст]"/>
      <dgm:spPr/>
      <dgm:t>
        <a:bodyPr/>
        <a:lstStyle/>
        <a:p>
          <a:r>
            <a:rPr lang="ru-RU" dirty="0"/>
            <a:t>Цифровой образовательный контент</a:t>
          </a:r>
        </a:p>
      </dgm:t>
    </dgm:pt>
    <dgm:pt modelId="{FF8F7001-7715-46D7-98DC-E9D89C698034}" type="parTrans" cxnId="{42114BE8-0E6E-445E-AEEA-483C8C5CC22B}">
      <dgm:prSet/>
      <dgm:spPr/>
      <dgm:t>
        <a:bodyPr/>
        <a:lstStyle/>
        <a:p>
          <a:endParaRPr lang="ru-RU"/>
        </a:p>
      </dgm:t>
    </dgm:pt>
    <dgm:pt modelId="{F346BC8B-9B59-46D7-B9B6-C84A1E20E1E9}" type="sibTrans" cxnId="{42114BE8-0E6E-445E-AEEA-483C8C5CC22B}">
      <dgm:prSet/>
      <dgm:spPr/>
      <dgm:t>
        <a:bodyPr/>
        <a:lstStyle/>
        <a:p>
          <a:endParaRPr lang="ru-RU"/>
        </a:p>
      </dgm:t>
    </dgm:pt>
    <dgm:pt modelId="{F876BEF7-AB17-4F0F-A13C-C9418A635B9F}" type="pres">
      <dgm:prSet presAssocID="{A16FE630-D8C5-4C75-8379-194FDE2D04FE}" presName="Name0" presStyleCnt="0">
        <dgm:presLayoutVars>
          <dgm:chMax/>
          <dgm:chPref/>
          <dgm:dir/>
        </dgm:presLayoutVars>
      </dgm:prSet>
      <dgm:spPr/>
    </dgm:pt>
    <dgm:pt modelId="{F6759F86-CF46-4F09-A38F-18126A28C884}" type="pres">
      <dgm:prSet presAssocID="{C37A6305-3808-428B-9649-7B2B70EA9311}" presName="composite" presStyleCnt="0">
        <dgm:presLayoutVars>
          <dgm:chMax val="1"/>
          <dgm:chPref val="1"/>
        </dgm:presLayoutVars>
      </dgm:prSet>
      <dgm:spPr/>
    </dgm:pt>
    <dgm:pt modelId="{9BD9E20C-B7A6-47AD-9811-EA130FDEC34E}" type="pres">
      <dgm:prSet presAssocID="{C37A6305-3808-428B-9649-7B2B70EA9311}" presName="Accent" presStyleLbl="trAlignAcc1" presStyleIdx="0" presStyleCnt="3">
        <dgm:presLayoutVars>
          <dgm:chMax val="0"/>
          <dgm:chPref val="0"/>
        </dgm:presLayoutVars>
      </dgm:prSet>
      <dgm:spPr/>
    </dgm:pt>
    <dgm:pt modelId="{3306B24B-A91D-487B-88B3-46454E9154F9}" type="pres">
      <dgm:prSet presAssocID="{C37A6305-3808-428B-9649-7B2B70EA9311}" presName="Image" presStyleLbl="alignImgPlace1" presStyleIdx="0" presStyleCnt="3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5D7EB0D-065D-4448-A178-970F226F7C45}" type="pres">
      <dgm:prSet presAssocID="{C37A6305-3808-428B-9649-7B2B70EA9311}" presName="ChildComposite" presStyleCnt="0"/>
      <dgm:spPr/>
    </dgm:pt>
    <dgm:pt modelId="{C17C85BC-8E33-40C9-9D39-33809FC8A016}" type="pres">
      <dgm:prSet presAssocID="{C37A6305-3808-428B-9649-7B2B70EA9311}" presName="Child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7C2BACCD-B4FC-423D-A5F5-BA27AD365516}" type="pres">
      <dgm:prSet presAssocID="{C37A6305-3808-428B-9649-7B2B70EA9311}" presName="Parent" presStyleLbl="revTx" presStyleIdx="0" presStyleCnt="3">
        <dgm:presLayoutVars>
          <dgm:chMax val="1"/>
          <dgm:chPref val="0"/>
          <dgm:bulletEnabled val="1"/>
        </dgm:presLayoutVars>
      </dgm:prSet>
      <dgm:spPr/>
    </dgm:pt>
    <dgm:pt modelId="{851CDA8A-E8EB-44E2-AE66-5F76C4002A4F}" type="pres">
      <dgm:prSet presAssocID="{DBBE8A77-0C19-4A04-9C80-6CF9E2F669F7}" presName="sibTrans" presStyleCnt="0"/>
      <dgm:spPr/>
    </dgm:pt>
    <dgm:pt modelId="{E12C2DC3-457F-4B54-959C-43C1BD5662B3}" type="pres">
      <dgm:prSet presAssocID="{A6363B57-E6F2-454F-AA83-D3E201F6AECB}" presName="composite" presStyleCnt="0">
        <dgm:presLayoutVars>
          <dgm:chMax val="1"/>
          <dgm:chPref val="1"/>
        </dgm:presLayoutVars>
      </dgm:prSet>
      <dgm:spPr/>
    </dgm:pt>
    <dgm:pt modelId="{4B9F379B-2922-4B5A-9213-C89BBFBEE0CA}" type="pres">
      <dgm:prSet presAssocID="{A6363B57-E6F2-454F-AA83-D3E201F6AECB}" presName="Accent" presStyleLbl="trAlignAcc1" presStyleIdx="1" presStyleCnt="3">
        <dgm:presLayoutVars>
          <dgm:chMax val="0"/>
          <dgm:chPref val="0"/>
        </dgm:presLayoutVars>
      </dgm:prSet>
      <dgm:spPr/>
    </dgm:pt>
    <dgm:pt modelId="{FB793608-DF3E-4B12-9815-F2A098B24C19}" type="pres">
      <dgm:prSet presAssocID="{A6363B57-E6F2-454F-AA83-D3E201F6AECB}" presName="Image" presStyleLbl="alignImgPlace1" presStyleIdx="1" presStyleCnt="3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72968BD-CF7D-420A-A622-81180D1960B4}" type="pres">
      <dgm:prSet presAssocID="{A6363B57-E6F2-454F-AA83-D3E201F6AECB}" presName="ChildComposite" presStyleCnt="0"/>
      <dgm:spPr/>
    </dgm:pt>
    <dgm:pt modelId="{4D74447B-7774-4100-8892-C6727FFDC35F}" type="pres">
      <dgm:prSet presAssocID="{A6363B57-E6F2-454F-AA83-D3E201F6AECB}" presName="Child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C3CCF162-D5C2-4287-ADB4-A999DB55D021}" type="pres">
      <dgm:prSet presAssocID="{A6363B57-E6F2-454F-AA83-D3E201F6AECB}" presName="Parent" presStyleLbl="revTx" presStyleIdx="1" presStyleCnt="3">
        <dgm:presLayoutVars>
          <dgm:chMax val="1"/>
          <dgm:chPref val="0"/>
          <dgm:bulletEnabled val="1"/>
        </dgm:presLayoutVars>
      </dgm:prSet>
      <dgm:spPr/>
    </dgm:pt>
    <dgm:pt modelId="{AA77CAC2-1064-499D-AF89-9CCA108614EE}" type="pres">
      <dgm:prSet presAssocID="{940F8A69-0100-4522-91D6-12CA8026D22E}" presName="sibTrans" presStyleCnt="0"/>
      <dgm:spPr/>
    </dgm:pt>
    <dgm:pt modelId="{8AE8CB15-4934-4C72-ABAA-63B823FF6A1B}" type="pres">
      <dgm:prSet presAssocID="{CB4925A4-577E-4C0F-B575-F2465A6378A1}" presName="composite" presStyleCnt="0">
        <dgm:presLayoutVars>
          <dgm:chMax val="1"/>
          <dgm:chPref val="1"/>
        </dgm:presLayoutVars>
      </dgm:prSet>
      <dgm:spPr/>
    </dgm:pt>
    <dgm:pt modelId="{74489221-A4E5-4BD1-9128-422F44C9A21A}" type="pres">
      <dgm:prSet presAssocID="{CB4925A4-577E-4C0F-B575-F2465A6378A1}" presName="Accent" presStyleLbl="trAlignAcc1" presStyleIdx="2" presStyleCnt="3">
        <dgm:presLayoutVars>
          <dgm:chMax val="0"/>
          <dgm:chPref val="0"/>
        </dgm:presLayoutVars>
      </dgm:prSet>
      <dgm:spPr/>
    </dgm:pt>
    <dgm:pt modelId="{B941F4EA-0D78-49E2-BBB0-986D708596C5}" type="pres">
      <dgm:prSet presAssocID="{CB4925A4-577E-4C0F-B575-F2465A6378A1}" presName="Image" presStyleLbl="alignImgPlace1" presStyleIdx="2" presStyleCnt="3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2DC42DC-D0E0-43BB-931B-73E8C9F860D7}" type="pres">
      <dgm:prSet presAssocID="{CB4925A4-577E-4C0F-B575-F2465A6378A1}" presName="ChildComposite" presStyleCnt="0"/>
      <dgm:spPr/>
    </dgm:pt>
    <dgm:pt modelId="{8EB488F7-C410-408F-A7A3-3E3EB183FDD7}" type="pres">
      <dgm:prSet presAssocID="{CB4925A4-577E-4C0F-B575-F2465A6378A1}" presName="Child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6DFCB1A0-D122-4CEA-B498-14ABE4B65731}" type="pres">
      <dgm:prSet presAssocID="{CB4925A4-577E-4C0F-B575-F2465A6378A1}" presName="Parent" presStyleLbl="revTx" presStyleIdx="2" presStyleCnt="3">
        <dgm:presLayoutVars>
          <dgm:chMax val="1"/>
          <dgm:chPref val="0"/>
          <dgm:bulletEnabled val="1"/>
        </dgm:presLayoutVars>
      </dgm:prSet>
      <dgm:spPr/>
    </dgm:pt>
  </dgm:ptLst>
  <dgm:cxnLst>
    <dgm:cxn modelId="{EFCE5C0C-01A7-460E-AFD2-F08AF45625C9}" type="presOf" srcId="{FC1E621E-CA39-4295-A640-92F8F7134742}" destId="{4D74447B-7774-4100-8892-C6727FFDC35F}" srcOrd="0" destOrd="0" presId="urn:microsoft.com/office/officeart/2008/layout/CaptionedPictures"/>
    <dgm:cxn modelId="{E2164760-D2C4-46D1-9C9B-748127EA096E}" type="presOf" srcId="{CB4925A4-577E-4C0F-B575-F2465A6378A1}" destId="{6DFCB1A0-D122-4CEA-B498-14ABE4B65731}" srcOrd="0" destOrd="0" presId="urn:microsoft.com/office/officeart/2008/layout/CaptionedPictures"/>
    <dgm:cxn modelId="{6233338C-E7F0-42D1-9B46-B3C9F87382B7}" srcId="{A16FE630-D8C5-4C75-8379-194FDE2D04FE}" destId="{CB4925A4-577E-4C0F-B575-F2465A6378A1}" srcOrd="2" destOrd="0" parTransId="{5D63FFAA-A91C-4684-9ABA-02A6FCAAEAB7}" sibTransId="{7151017E-57B3-4663-95BA-39A4392A54E6}"/>
    <dgm:cxn modelId="{E4682B93-C338-4C36-9202-63F850800BD4}" srcId="{A16FE630-D8C5-4C75-8379-194FDE2D04FE}" destId="{A6363B57-E6F2-454F-AA83-D3E201F6AECB}" srcOrd="1" destOrd="0" parTransId="{0620D450-AEAD-414B-9C56-4B0D0826D276}" sibTransId="{940F8A69-0100-4522-91D6-12CA8026D22E}"/>
    <dgm:cxn modelId="{7F7ECCA0-DF77-4042-866D-B5A90DD60323}" srcId="{A16FE630-D8C5-4C75-8379-194FDE2D04FE}" destId="{C37A6305-3808-428B-9649-7B2B70EA9311}" srcOrd="0" destOrd="0" parTransId="{7CF248F0-AAC0-4FE4-9BF5-9268D24D7E7A}" sibTransId="{DBBE8A77-0C19-4A04-9C80-6CF9E2F669F7}"/>
    <dgm:cxn modelId="{A8072DA9-6210-46C9-8A44-3DA0A85D450C}" type="presOf" srcId="{86E361C0-B8F1-4CF5-A909-82532CF317A9}" destId="{8EB488F7-C410-408F-A7A3-3E3EB183FDD7}" srcOrd="0" destOrd="0" presId="urn:microsoft.com/office/officeart/2008/layout/CaptionedPictures"/>
    <dgm:cxn modelId="{A5B4D8B5-B8D9-4761-9D93-6688ABD99844}" type="presOf" srcId="{A6363B57-E6F2-454F-AA83-D3E201F6AECB}" destId="{C3CCF162-D5C2-4287-ADB4-A999DB55D021}" srcOrd="0" destOrd="0" presId="urn:microsoft.com/office/officeart/2008/layout/CaptionedPictures"/>
    <dgm:cxn modelId="{F9FB27C9-757A-488B-B9C6-6122A64202A9}" type="presOf" srcId="{132E0293-E705-4164-9ECA-36282A885965}" destId="{C17C85BC-8E33-40C9-9D39-33809FC8A016}" srcOrd="0" destOrd="0" presId="urn:microsoft.com/office/officeart/2008/layout/CaptionedPictures"/>
    <dgm:cxn modelId="{6EC2CAD6-4C27-4D52-A58F-0D2207868F9B}" type="presOf" srcId="{C37A6305-3808-428B-9649-7B2B70EA9311}" destId="{7C2BACCD-B4FC-423D-A5F5-BA27AD365516}" srcOrd="0" destOrd="0" presId="urn:microsoft.com/office/officeart/2008/layout/CaptionedPictures"/>
    <dgm:cxn modelId="{655870E0-D244-4190-991D-903CF677024E}" type="presOf" srcId="{A16FE630-D8C5-4C75-8379-194FDE2D04FE}" destId="{F876BEF7-AB17-4F0F-A13C-C9418A635B9F}" srcOrd="0" destOrd="0" presId="urn:microsoft.com/office/officeart/2008/layout/CaptionedPictures"/>
    <dgm:cxn modelId="{42114BE8-0E6E-445E-AEEA-483C8C5CC22B}" srcId="{CB4925A4-577E-4C0F-B575-F2465A6378A1}" destId="{86E361C0-B8F1-4CF5-A909-82532CF317A9}" srcOrd="0" destOrd="0" parTransId="{FF8F7001-7715-46D7-98DC-E9D89C698034}" sibTransId="{F346BC8B-9B59-46D7-B9B6-C84A1E20E1E9}"/>
    <dgm:cxn modelId="{3C88AAED-EBF3-40E5-9EEE-66F85D0CB7D8}" srcId="{C37A6305-3808-428B-9649-7B2B70EA9311}" destId="{132E0293-E705-4164-9ECA-36282A885965}" srcOrd="0" destOrd="0" parTransId="{32F3D3AE-3BEA-48DD-AA72-BDC62378D2C1}" sibTransId="{102605E6-CBCF-497D-8D0C-457AB9204C3B}"/>
    <dgm:cxn modelId="{76DB31F8-0F9A-4406-BBE9-A486EA745925}" srcId="{A6363B57-E6F2-454F-AA83-D3E201F6AECB}" destId="{FC1E621E-CA39-4295-A640-92F8F7134742}" srcOrd="0" destOrd="0" parTransId="{6233F199-9E64-4360-AEEC-595FC4754B2D}" sibTransId="{3B84CF52-BED1-4F1B-90A5-EE3DBAC21EA8}"/>
    <dgm:cxn modelId="{9098C976-7795-42E5-9BE2-8E1BC5B84F09}" type="presParOf" srcId="{F876BEF7-AB17-4F0F-A13C-C9418A635B9F}" destId="{F6759F86-CF46-4F09-A38F-18126A28C884}" srcOrd="0" destOrd="0" presId="urn:microsoft.com/office/officeart/2008/layout/CaptionedPictures"/>
    <dgm:cxn modelId="{667B95F3-E17C-4DDD-AEE9-01235AA217AB}" type="presParOf" srcId="{F6759F86-CF46-4F09-A38F-18126A28C884}" destId="{9BD9E20C-B7A6-47AD-9811-EA130FDEC34E}" srcOrd="0" destOrd="0" presId="urn:microsoft.com/office/officeart/2008/layout/CaptionedPictures"/>
    <dgm:cxn modelId="{C85FB06C-BAFF-4D23-BA4A-40B09B4492BB}" type="presParOf" srcId="{F6759F86-CF46-4F09-A38F-18126A28C884}" destId="{3306B24B-A91D-487B-88B3-46454E9154F9}" srcOrd="1" destOrd="0" presId="urn:microsoft.com/office/officeart/2008/layout/CaptionedPictures"/>
    <dgm:cxn modelId="{0ED6FA04-A951-43A6-A48D-FC190172D6BD}" type="presParOf" srcId="{F6759F86-CF46-4F09-A38F-18126A28C884}" destId="{E5D7EB0D-065D-4448-A178-970F226F7C45}" srcOrd="2" destOrd="0" presId="urn:microsoft.com/office/officeart/2008/layout/CaptionedPictures"/>
    <dgm:cxn modelId="{FF493D65-E3AD-4AD7-BD7E-F55B9DFFD2B4}" type="presParOf" srcId="{E5D7EB0D-065D-4448-A178-970F226F7C45}" destId="{C17C85BC-8E33-40C9-9D39-33809FC8A016}" srcOrd="0" destOrd="0" presId="urn:microsoft.com/office/officeart/2008/layout/CaptionedPictures"/>
    <dgm:cxn modelId="{F29F7A11-7D71-42A6-8E5D-FDED2C2EB24C}" type="presParOf" srcId="{E5D7EB0D-065D-4448-A178-970F226F7C45}" destId="{7C2BACCD-B4FC-423D-A5F5-BA27AD365516}" srcOrd="1" destOrd="0" presId="urn:microsoft.com/office/officeart/2008/layout/CaptionedPictures"/>
    <dgm:cxn modelId="{944EF80E-432B-40EE-B703-6EC659154277}" type="presParOf" srcId="{F876BEF7-AB17-4F0F-A13C-C9418A635B9F}" destId="{851CDA8A-E8EB-44E2-AE66-5F76C4002A4F}" srcOrd="1" destOrd="0" presId="urn:microsoft.com/office/officeart/2008/layout/CaptionedPictures"/>
    <dgm:cxn modelId="{5D4A378C-380C-458C-9BA8-B6AFC6E445CC}" type="presParOf" srcId="{F876BEF7-AB17-4F0F-A13C-C9418A635B9F}" destId="{E12C2DC3-457F-4B54-959C-43C1BD5662B3}" srcOrd="2" destOrd="0" presId="urn:microsoft.com/office/officeart/2008/layout/CaptionedPictures"/>
    <dgm:cxn modelId="{DF8E8648-40B5-4246-A058-9172074101A4}" type="presParOf" srcId="{E12C2DC3-457F-4B54-959C-43C1BD5662B3}" destId="{4B9F379B-2922-4B5A-9213-C89BBFBEE0CA}" srcOrd="0" destOrd="0" presId="urn:microsoft.com/office/officeart/2008/layout/CaptionedPictures"/>
    <dgm:cxn modelId="{F3743EF7-6500-4FA7-90CC-7C17AC756342}" type="presParOf" srcId="{E12C2DC3-457F-4B54-959C-43C1BD5662B3}" destId="{FB793608-DF3E-4B12-9815-F2A098B24C19}" srcOrd="1" destOrd="0" presId="urn:microsoft.com/office/officeart/2008/layout/CaptionedPictures"/>
    <dgm:cxn modelId="{E1F4C15E-5AFD-414F-BD98-29516E2F8587}" type="presParOf" srcId="{E12C2DC3-457F-4B54-959C-43C1BD5662B3}" destId="{472968BD-CF7D-420A-A622-81180D1960B4}" srcOrd="2" destOrd="0" presId="urn:microsoft.com/office/officeart/2008/layout/CaptionedPictures"/>
    <dgm:cxn modelId="{CA7C54F3-DBCE-472F-B911-408F3D47534F}" type="presParOf" srcId="{472968BD-CF7D-420A-A622-81180D1960B4}" destId="{4D74447B-7774-4100-8892-C6727FFDC35F}" srcOrd="0" destOrd="0" presId="urn:microsoft.com/office/officeart/2008/layout/CaptionedPictures"/>
    <dgm:cxn modelId="{E495047C-6EE3-42D3-B098-0C67ED3586D0}" type="presParOf" srcId="{472968BD-CF7D-420A-A622-81180D1960B4}" destId="{C3CCF162-D5C2-4287-ADB4-A999DB55D021}" srcOrd="1" destOrd="0" presId="urn:microsoft.com/office/officeart/2008/layout/CaptionedPictures"/>
    <dgm:cxn modelId="{EA29A5F7-84AD-42A3-B781-BD75B7E05E73}" type="presParOf" srcId="{F876BEF7-AB17-4F0F-A13C-C9418A635B9F}" destId="{AA77CAC2-1064-499D-AF89-9CCA108614EE}" srcOrd="3" destOrd="0" presId="urn:microsoft.com/office/officeart/2008/layout/CaptionedPictures"/>
    <dgm:cxn modelId="{8006FD2E-6A3D-4880-8ADB-44CB648888FE}" type="presParOf" srcId="{F876BEF7-AB17-4F0F-A13C-C9418A635B9F}" destId="{8AE8CB15-4934-4C72-ABAA-63B823FF6A1B}" srcOrd="4" destOrd="0" presId="urn:microsoft.com/office/officeart/2008/layout/CaptionedPictures"/>
    <dgm:cxn modelId="{077C7AAC-E9FA-418D-86EF-02A7D78E0FE9}" type="presParOf" srcId="{8AE8CB15-4934-4C72-ABAA-63B823FF6A1B}" destId="{74489221-A4E5-4BD1-9128-422F44C9A21A}" srcOrd="0" destOrd="0" presId="urn:microsoft.com/office/officeart/2008/layout/CaptionedPictures"/>
    <dgm:cxn modelId="{7ECF080F-D330-4449-A485-B133C972ED1A}" type="presParOf" srcId="{8AE8CB15-4934-4C72-ABAA-63B823FF6A1B}" destId="{B941F4EA-0D78-49E2-BBB0-986D708596C5}" srcOrd="1" destOrd="0" presId="urn:microsoft.com/office/officeart/2008/layout/CaptionedPictures"/>
    <dgm:cxn modelId="{30A1A42C-214A-4D87-A2EF-E6B473CDFD17}" type="presParOf" srcId="{8AE8CB15-4934-4C72-ABAA-63B823FF6A1B}" destId="{32DC42DC-D0E0-43BB-931B-73E8C9F860D7}" srcOrd="2" destOrd="0" presId="urn:microsoft.com/office/officeart/2008/layout/CaptionedPictures"/>
    <dgm:cxn modelId="{8F07B11C-4DC1-420E-8C90-F6F05F51BEE9}" type="presParOf" srcId="{32DC42DC-D0E0-43BB-931B-73E8C9F860D7}" destId="{8EB488F7-C410-408F-A7A3-3E3EB183FDD7}" srcOrd="0" destOrd="0" presId="urn:microsoft.com/office/officeart/2008/layout/CaptionedPictures"/>
    <dgm:cxn modelId="{B22EB417-3700-4132-A851-603FD4603B09}" type="presParOf" srcId="{32DC42DC-D0E0-43BB-931B-73E8C9F860D7}" destId="{6DFCB1A0-D122-4CEA-B498-14ABE4B65731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6A2F40-E8FD-43D3-9E19-1664CC1378C7}" type="doc">
      <dgm:prSet loTypeId="urn:microsoft.com/office/officeart/2005/8/layout/lProcess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3AA338-E4CC-4119-BD0A-644B4C7FC908}">
      <dgm:prSet phldrT="[Текст]"/>
      <dgm:spPr/>
      <dgm:t>
        <a:bodyPr/>
        <a:lstStyle/>
        <a:p>
          <a:r>
            <a:rPr lang="ru-RU">
              <a:latin typeface="Times New Roman" panose="02020603050405020304" pitchFamily="18" charset="0"/>
              <a:cs typeface="Times New Roman" panose="02020603050405020304" pitchFamily="18" charset="0"/>
            </a:rPr>
            <a:t>ВПР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B35C56-5329-495A-B048-E9FF73089C1E}" type="parTrans" cxnId="{1D70F11A-1B27-4FD1-B850-01A54D198B96}">
      <dgm:prSet/>
      <dgm:spPr/>
      <dgm:t>
        <a:bodyPr/>
        <a:lstStyle/>
        <a:p>
          <a:endParaRPr lang="ru-RU"/>
        </a:p>
      </dgm:t>
    </dgm:pt>
    <dgm:pt modelId="{17784C0D-737B-486D-B3CF-62EEAFCFBC49}" type="sibTrans" cxnId="{1D70F11A-1B27-4FD1-B850-01A54D198B96}">
      <dgm:prSet/>
      <dgm:spPr/>
      <dgm:t>
        <a:bodyPr/>
        <a:lstStyle/>
        <a:p>
          <a:endParaRPr lang="ru-RU"/>
        </a:p>
      </dgm:t>
    </dgm:pt>
    <dgm:pt modelId="{F2303CC4-DBE4-4F52-9C6C-E6A807CE7F7B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Выше муниципального показателя по всем предметам</a:t>
          </a:r>
        </a:p>
      </dgm:t>
    </dgm:pt>
    <dgm:pt modelId="{A62383D9-1826-4111-B0FF-DBF4B3355637}" type="parTrans" cxnId="{FCC110F9-D778-4BB9-BB74-F2022E0B14EA}">
      <dgm:prSet/>
      <dgm:spPr/>
      <dgm:t>
        <a:bodyPr/>
        <a:lstStyle/>
        <a:p>
          <a:endParaRPr lang="ru-RU"/>
        </a:p>
      </dgm:t>
    </dgm:pt>
    <dgm:pt modelId="{02069551-E031-4F3D-AAC2-889C35830584}" type="sibTrans" cxnId="{FCC110F9-D778-4BB9-BB74-F2022E0B14EA}">
      <dgm:prSet/>
      <dgm:spPr/>
      <dgm:t>
        <a:bodyPr/>
        <a:lstStyle/>
        <a:p>
          <a:endParaRPr lang="ru-RU"/>
        </a:p>
      </dgm:t>
    </dgm:pt>
    <dgm:pt modelId="{6C75278A-B43F-47AC-B271-CE9E33BC43B1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Объективность 92 %</a:t>
          </a:r>
        </a:p>
      </dgm:t>
    </dgm:pt>
    <dgm:pt modelId="{4EFCD0F1-0719-4691-A798-A5A80D996D64}" type="parTrans" cxnId="{2D738B1D-E2FD-46D1-BA55-48FA1E479EA7}">
      <dgm:prSet/>
      <dgm:spPr/>
      <dgm:t>
        <a:bodyPr/>
        <a:lstStyle/>
        <a:p>
          <a:endParaRPr lang="ru-RU"/>
        </a:p>
      </dgm:t>
    </dgm:pt>
    <dgm:pt modelId="{87DDA02E-617C-4312-BAD5-A2035E657EFF}" type="sibTrans" cxnId="{2D738B1D-E2FD-46D1-BA55-48FA1E479EA7}">
      <dgm:prSet/>
      <dgm:spPr/>
      <dgm:t>
        <a:bodyPr/>
        <a:lstStyle/>
        <a:p>
          <a:endParaRPr lang="ru-RU"/>
        </a:p>
      </dgm:t>
    </dgm:pt>
    <dgm:pt modelId="{7F8435D8-9D97-4768-A9F9-FDA0EF799868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ОГЭ</a:t>
          </a:r>
        </a:p>
      </dgm:t>
    </dgm:pt>
    <dgm:pt modelId="{8D4A7AB3-B1DA-40A8-8B51-2CCDEAE13B1E}" type="parTrans" cxnId="{B59C562F-3452-43F5-9197-DE899950F91E}">
      <dgm:prSet/>
      <dgm:spPr/>
      <dgm:t>
        <a:bodyPr/>
        <a:lstStyle/>
        <a:p>
          <a:endParaRPr lang="ru-RU"/>
        </a:p>
      </dgm:t>
    </dgm:pt>
    <dgm:pt modelId="{829F920F-723B-4A29-BAF8-2453513014D8}" type="sibTrans" cxnId="{B59C562F-3452-43F5-9197-DE899950F91E}">
      <dgm:prSet/>
      <dgm:spPr/>
      <dgm:t>
        <a:bodyPr/>
        <a:lstStyle/>
        <a:p>
          <a:endParaRPr lang="ru-RU"/>
        </a:p>
      </dgm:t>
    </dgm:pt>
    <dgm:pt modelId="{A5EFFE6A-23A4-4012-84E1-2715A56BBD3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Выше муниципального и краевого уровня по русскому языку</a:t>
          </a:r>
        </a:p>
      </dgm:t>
    </dgm:pt>
    <dgm:pt modelId="{3FF4D008-4EF8-4C0E-8226-A9ABD100DCB5}" type="parTrans" cxnId="{93551DE9-4F8C-409D-865C-EB793A7E9D34}">
      <dgm:prSet/>
      <dgm:spPr/>
      <dgm:t>
        <a:bodyPr/>
        <a:lstStyle/>
        <a:p>
          <a:endParaRPr lang="ru-RU"/>
        </a:p>
      </dgm:t>
    </dgm:pt>
    <dgm:pt modelId="{46FC2D8B-BCD7-4E8D-96BA-3827EF7C84C4}" type="sibTrans" cxnId="{93551DE9-4F8C-409D-865C-EB793A7E9D34}">
      <dgm:prSet/>
      <dgm:spPr/>
      <dgm:t>
        <a:bodyPr/>
        <a:lstStyle/>
        <a:p>
          <a:endParaRPr lang="ru-RU"/>
        </a:p>
      </dgm:t>
    </dgm:pt>
    <dgm:pt modelId="{87A42148-1AF5-4DC9-BCEC-70707393F70F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Аттестаты получили 100% выпускников</a:t>
          </a:r>
        </a:p>
      </dgm:t>
    </dgm:pt>
    <dgm:pt modelId="{3932987D-A3BF-4199-A7CC-899B276325A7}" type="parTrans" cxnId="{FC472A3A-7307-4492-9027-F3B9F4AAE651}">
      <dgm:prSet/>
      <dgm:spPr/>
      <dgm:t>
        <a:bodyPr/>
        <a:lstStyle/>
        <a:p>
          <a:endParaRPr lang="ru-RU"/>
        </a:p>
      </dgm:t>
    </dgm:pt>
    <dgm:pt modelId="{018B8236-C5E3-464B-8738-98E37C332517}" type="sibTrans" cxnId="{FC472A3A-7307-4492-9027-F3B9F4AAE651}">
      <dgm:prSet/>
      <dgm:spPr/>
      <dgm:t>
        <a:bodyPr/>
        <a:lstStyle/>
        <a:p>
          <a:endParaRPr lang="ru-RU"/>
        </a:p>
      </dgm:t>
    </dgm:pt>
    <dgm:pt modelId="{EDE61FF8-CAE4-4F27-BFC0-F8B7A6E27D3F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ЕГЭ</a:t>
          </a:r>
        </a:p>
      </dgm:t>
    </dgm:pt>
    <dgm:pt modelId="{C7743CCC-4FD3-4723-A63B-A3972B8D827A}" type="parTrans" cxnId="{6DC54786-0E4A-4BED-8FF5-E6D9A99649D5}">
      <dgm:prSet/>
      <dgm:spPr/>
      <dgm:t>
        <a:bodyPr/>
        <a:lstStyle/>
        <a:p>
          <a:endParaRPr lang="ru-RU"/>
        </a:p>
      </dgm:t>
    </dgm:pt>
    <dgm:pt modelId="{158B212E-3AC5-49EE-AD59-57A27EE2ABFC}" type="sibTrans" cxnId="{6DC54786-0E4A-4BED-8FF5-E6D9A99649D5}">
      <dgm:prSet/>
      <dgm:spPr/>
      <dgm:t>
        <a:bodyPr/>
        <a:lstStyle/>
        <a:p>
          <a:endParaRPr lang="ru-RU"/>
        </a:p>
      </dgm:t>
    </dgm:pt>
    <dgm:pt modelId="{4A5688C8-AE35-4D4A-99DF-6A66E3C85E8B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Положительная динамика по русскому языку, истории, обществознанию</a:t>
          </a:r>
        </a:p>
      </dgm:t>
    </dgm:pt>
    <dgm:pt modelId="{4B8666B4-D2F8-464A-94E8-26B7230E8358}" type="parTrans" cxnId="{ABAAC84F-E64F-4857-AB97-D71606138A85}">
      <dgm:prSet/>
      <dgm:spPr/>
      <dgm:t>
        <a:bodyPr/>
        <a:lstStyle/>
        <a:p>
          <a:endParaRPr lang="ru-RU"/>
        </a:p>
      </dgm:t>
    </dgm:pt>
    <dgm:pt modelId="{E0F94B6C-33E1-45BD-B8CB-3A4CD59B7A92}" type="sibTrans" cxnId="{ABAAC84F-E64F-4857-AB97-D71606138A85}">
      <dgm:prSet/>
      <dgm:spPr/>
      <dgm:t>
        <a:bodyPr/>
        <a:lstStyle/>
        <a:p>
          <a:endParaRPr lang="ru-RU"/>
        </a:p>
      </dgm:t>
    </dgm:pt>
    <dgm:pt modelId="{80251264-9152-466B-872D-2065C6C5992E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Аттестаты получили 100 % выпускников</a:t>
          </a:r>
        </a:p>
      </dgm:t>
    </dgm:pt>
    <dgm:pt modelId="{908597E7-3C3B-4410-8DD0-A015828F74EE}" type="parTrans" cxnId="{4ECE60EE-8F4F-4777-9A34-40D6B03AF454}">
      <dgm:prSet/>
      <dgm:spPr/>
      <dgm:t>
        <a:bodyPr/>
        <a:lstStyle/>
        <a:p>
          <a:endParaRPr lang="ru-RU"/>
        </a:p>
      </dgm:t>
    </dgm:pt>
    <dgm:pt modelId="{CA9BA153-59B7-4D3A-9B2B-16D93D46F018}" type="sibTrans" cxnId="{4ECE60EE-8F4F-4777-9A34-40D6B03AF454}">
      <dgm:prSet/>
      <dgm:spPr/>
      <dgm:t>
        <a:bodyPr/>
        <a:lstStyle/>
        <a:p>
          <a:endParaRPr lang="ru-RU"/>
        </a:p>
      </dgm:t>
    </dgm:pt>
    <dgm:pt modelId="{C033BAF7-71C7-43FA-853B-52B348A39AA2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63 % - поступили в СПО</a:t>
          </a:r>
        </a:p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33 % - обучаются в профильном классе</a:t>
          </a:r>
        </a:p>
      </dgm:t>
    </dgm:pt>
    <dgm:pt modelId="{983B7E48-397D-4DAB-AC6E-AA1CE8210E90}" type="parTrans" cxnId="{519B94D6-1702-4A92-B07A-1F024EB40C9C}">
      <dgm:prSet/>
      <dgm:spPr/>
      <dgm:t>
        <a:bodyPr/>
        <a:lstStyle/>
        <a:p>
          <a:endParaRPr lang="ru-RU"/>
        </a:p>
      </dgm:t>
    </dgm:pt>
    <dgm:pt modelId="{0789BCDF-3165-4975-9E11-F1F83A540511}" type="sibTrans" cxnId="{519B94D6-1702-4A92-B07A-1F024EB40C9C}">
      <dgm:prSet/>
      <dgm:spPr/>
      <dgm:t>
        <a:bodyPr/>
        <a:lstStyle/>
        <a:p>
          <a:endParaRPr lang="ru-RU"/>
        </a:p>
      </dgm:t>
    </dgm:pt>
    <dgm:pt modelId="{E5DA1EE1-3108-40A9-BFAD-D0FC6AFB42ED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48 % поступили в ВУЗы    </a:t>
          </a:r>
        </a:p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49 % поступили в ВПО</a:t>
          </a:r>
        </a:p>
      </dgm:t>
    </dgm:pt>
    <dgm:pt modelId="{60B7BB3E-D432-44BE-8924-7159A3A71BA3}" type="parTrans" cxnId="{D51186C6-92E6-4942-8347-2ED634B61040}">
      <dgm:prSet/>
      <dgm:spPr/>
      <dgm:t>
        <a:bodyPr/>
        <a:lstStyle/>
        <a:p>
          <a:endParaRPr lang="ru-RU"/>
        </a:p>
      </dgm:t>
    </dgm:pt>
    <dgm:pt modelId="{1AE34192-5297-4054-8FAC-DB2D37B608EC}" type="sibTrans" cxnId="{D51186C6-92E6-4942-8347-2ED634B61040}">
      <dgm:prSet/>
      <dgm:spPr/>
      <dgm:t>
        <a:bodyPr/>
        <a:lstStyle/>
        <a:p>
          <a:endParaRPr lang="ru-RU"/>
        </a:p>
      </dgm:t>
    </dgm:pt>
    <dgm:pt modelId="{1419DE9D-268C-4ACD-A8DF-A06C11E3864B}" type="pres">
      <dgm:prSet presAssocID="{FE6A2F40-E8FD-43D3-9E19-1664CC1378C7}" presName="theList" presStyleCnt="0">
        <dgm:presLayoutVars>
          <dgm:dir/>
          <dgm:animLvl val="lvl"/>
          <dgm:resizeHandles val="exact"/>
        </dgm:presLayoutVars>
      </dgm:prSet>
      <dgm:spPr/>
    </dgm:pt>
    <dgm:pt modelId="{3E98432A-B466-42B9-8F3B-4A084892A422}" type="pres">
      <dgm:prSet presAssocID="{923AA338-E4CC-4119-BD0A-644B4C7FC908}" presName="compNode" presStyleCnt="0"/>
      <dgm:spPr/>
    </dgm:pt>
    <dgm:pt modelId="{BAE75DA2-FADC-4DBE-9930-9BF9C8BD2630}" type="pres">
      <dgm:prSet presAssocID="{923AA338-E4CC-4119-BD0A-644B4C7FC908}" presName="aNode" presStyleLbl="bgShp" presStyleIdx="0" presStyleCnt="3"/>
      <dgm:spPr/>
    </dgm:pt>
    <dgm:pt modelId="{DE62A668-5A4E-4AB2-A6E5-7D15C83FE450}" type="pres">
      <dgm:prSet presAssocID="{923AA338-E4CC-4119-BD0A-644B4C7FC908}" presName="textNode" presStyleLbl="bgShp" presStyleIdx="0" presStyleCnt="3"/>
      <dgm:spPr/>
    </dgm:pt>
    <dgm:pt modelId="{4C87BD62-7373-4076-AEC5-A1446D8ED028}" type="pres">
      <dgm:prSet presAssocID="{923AA338-E4CC-4119-BD0A-644B4C7FC908}" presName="compChildNode" presStyleCnt="0"/>
      <dgm:spPr/>
    </dgm:pt>
    <dgm:pt modelId="{EF005B7D-71A9-418B-A01E-479CEE49739E}" type="pres">
      <dgm:prSet presAssocID="{923AA338-E4CC-4119-BD0A-644B4C7FC908}" presName="theInnerList" presStyleCnt="0"/>
      <dgm:spPr/>
    </dgm:pt>
    <dgm:pt modelId="{58D0B962-45B8-4BBA-B1C6-10579BA81816}" type="pres">
      <dgm:prSet presAssocID="{F2303CC4-DBE4-4F52-9C6C-E6A807CE7F7B}" presName="childNode" presStyleLbl="node1" presStyleIdx="0" presStyleCnt="8">
        <dgm:presLayoutVars>
          <dgm:bulletEnabled val="1"/>
        </dgm:presLayoutVars>
      </dgm:prSet>
      <dgm:spPr/>
    </dgm:pt>
    <dgm:pt modelId="{4A64465E-2DD2-4C5C-9BBF-440DC983A334}" type="pres">
      <dgm:prSet presAssocID="{F2303CC4-DBE4-4F52-9C6C-E6A807CE7F7B}" presName="aSpace2" presStyleCnt="0"/>
      <dgm:spPr/>
    </dgm:pt>
    <dgm:pt modelId="{5515FF57-9159-407C-83E3-2ECBFA8F2AA7}" type="pres">
      <dgm:prSet presAssocID="{6C75278A-B43F-47AC-B271-CE9E33BC43B1}" presName="childNode" presStyleLbl="node1" presStyleIdx="1" presStyleCnt="8">
        <dgm:presLayoutVars>
          <dgm:bulletEnabled val="1"/>
        </dgm:presLayoutVars>
      </dgm:prSet>
      <dgm:spPr/>
    </dgm:pt>
    <dgm:pt modelId="{9C0CF029-2539-4105-9280-EE7CB050C78F}" type="pres">
      <dgm:prSet presAssocID="{923AA338-E4CC-4119-BD0A-644B4C7FC908}" presName="aSpace" presStyleCnt="0"/>
      <dgm:spPr/>
    </dgm:pt>
    <dgm:pt modelId="{BC60F689-5D5B-46B3-A5D8-D7BA96BA795F}" type="pres">
      <dgm:prSet presAssocID="{7F8435D8-9D97-4768-A9F9-FDA0EF799868}" presName="compNode" presStyleCnt="0"/>
      <dgm:spPr/>
    </dgm:pt>
    <dgm:pt modelId="{ABA4EE13-F905-471B-BFA6-EBE46896AB8D}" type="pres">
      <dgm:prSet presAssocID="{7F8435D8-9D97-4768-A9F9-FDA0EF799868}" presName="aNode" presStyleLbl="bgShp" presStyleIdx="1" presStyleCnt="3"/>
      <dgm:spPr/>
    </dgm:pt>
    <dgm:pt modelId="{DF56DBBA-87CB-40E3-856A-67CE1FDC8DD9}" type="pres">
      <dgm:prSet presAssocID="{7F8435D8-9D97-4768-A9F9-FDA0EF799868}" presName="textNode" presStyleLbl="bgShp" presStyleIdx="1" presStyleCnt="3"/>
      <dgm:spPr/>
    </dgm:pt>
    <dgm:pt modelId="{7D2A1FAA-0665-421D-990E-623D78D93469}" type="pres">
      <dgm:prSet presAssocID="{7F8435D8-9D97-4768-A9F9-FDA0EF799868}" presName="compChildNode" presStyleCnt="0"/>
      <dgm:spPr/>
    </dgm:pt>
    <dgm:pt modelId="{1548BC17-C3C5-4EA2-9422-BA31CCB472DA}" type="pres">
      <dgm:prSet presAssocID="{7F8435D8-9D97-4768-A9F9-FDA0EF799868}" presName="theInnerList" presStyleCnt="0"/>
      <dgm:spPr/>
    </dgm:pt>
    <dgm:pt modelId="{4EE0D5BE-65B0-4949-BD52-D7A216F2AC01}" type="pres">
      <dgm:prSet presAssocID="{A5EFFE6A-23A4-4012-84E1-2715A56BBD30}" presName="childNode" presStyleLbl="node1" presStyleIdx="2" presStyleCnt="8">
        <dgm:presLayoutVars>
          <dgm:bulletEnabled val="1"/>
        </dgm:presLayoutVars>
      </dgm:prSet>
      <dgm:spPr/>
    </dgm:pt>
    <dgm:pt modelId="{A36582B8-3054-4492-8822-3A321E750424}" type="pres">
      <dgm:prSet presAssocID="{A5EFFE6A-23A4-4012-84E1-2715A56BBD30}" presName="aSpace2" presStyleCnt="0"/>
      <dgm:spPr/>
    </dgm:pt>
    <dgm:pt modelId="{6069BC9B-2CC3-4C4C-BCDC-02CC519B0778}" type="pres">
      <dgm:prSet presAssocID="{87A42148-1AF5-4DC9-BCEC-70707393F70F}" presName="childNode" presStyleLbl="node1" presStyleIdx="3" presStyleCnt="8">
        <dgm:presLayoutVars>
          <dgm:bulletEnabled val="1"/>
        </dgm:presLayoutVars>
      </dgm:prSet>
      <dgm:spPr/>
    </dgm:pt>
    <dgm:pt modelId="{F20CCE57-8598-4EC1-AB86-6745CC48F695}" type="pres">
      <dgm:prSet presAssocID="{87A42148-1AF5-4DC9-BCEC-70707393F70F}" presName="aSpace2" presStyleCnt="0"/>
      <dgm:spPr/>
    </dgm:pt>
    <dgm:pt modelId="{4B21EC1B-688B-4794-9448-2A2EE276E4F4}" type="pres">
      <dgm:prSet presAssocID="{C033BAF7-71C7-43FA-853B-52B348A39AA2}" presName="childNode" presStyleLbl="node1" presStyleIdx="4" presStyleCnt="8">
        <dgm:presLayoutVars>
          <dgm:bulletEnabled val="1"/>
        </dgm:presLayoutVars>
      </dgm:prSet>
      <dgm:spPr/>
    </dgm:pt>
    <dgm:pt modelId="{90CD5A29-8916-4D28-A32A-CB1F2923D0E6}" type="pres">
      <dgm:prSet presAssocID="{7F8435D8-9D97-4768-A9F9-FDA0EF799868}" presName="aSpace" presStyleCnt="0"/>
      <dgm:spPr/>
    </dgm:pt>
    <dgm:pt modelId="{8A9D841E-E916-4803-8710-BB31C4E9C71E}" type="pres">
      <dgm:prSet presAssocID="{EDE61FF8-CAE4-4F27-BFC0-F8B7A6E27D3F}" presName="compNode" presStyleCnt="0"/>
      <dgm:spPr/>
    </dgm:pt>
    <dgm:pt modelId="{79A9F089-653A-42B2-B6A4-19FA5C6BB761}" type="pres">
      <dgm:prSet presAssocID="{EDE61FF8-CAE4-4F27-BFC0-F8B7A6E27D3F}" presName="aNode" presStyleLbl="bgShp" presStyleIdx="2" presStyleCnt="3"/>
      <dgm:spPr/>
    </dgm:pt>
    <dgm:pt modelId="{6D4A96C6-DF86-4D12-B521-645036418658}" type="pres">
      <dgm:prSet presAssocID="{EDE61FF8-CAE4-4F27-BFC0-F8B7A6E27D3F}" presName="textNode" presStyleLbl="bgShp" presStyleIdx="2" presStyleCnt="3"/>
      <dgm:spPr/>
    </dgm:pt>
    <dgm:pt modelId="{1C96CD26-ECBC-4F6C-8CC0-11775C31C3F7}" type="pres">
      <dgm:prSet presAssocID="{EDE61FF8-CAE4-4F27-BFC0-F8B7A6E27D3F}" presName="compChildNode" presStyleCnt="0"/>
      <dgm:spPr/>
    </dgm:pt>
    <dgm:pt modelId="{D0ECC40C-29C3-4520-81AF-7E613BFE5ABA}" type="pres">
      <dgm:prSet presAssocID="{EDE61FF8-CAE4-4F27-BFC0-F8B7A6E27D3F}" presName="theInnerList" presStyleCnt="0"/>
      <dgm:spPr/>
    </dgm:pt>
    <dgm:pt modelId="{75173F96-5901-4825-B950-9C4C2130F2DB}" type="pres">
      <dgm:prSet presAssocID="{4A5688C8-AE35-4D4A-99DF-6A66E3C85E8B}" presName="childNode" presStyleLbl="node1" presStyleIdx="5" presStyleCnt="8">
        <dgm:presLayoutVars>
          <dgm:bulletEnabled val="1"/>
        </dgm:presLayoutVars>
      </dgm:prSet>
      <dgm:spPr/>
    </dgm:pt>
    <dgm:pt modelId="{A1C02EA8-04E9-4C53-91A3-96EA2E35B3AD}" type="pres">
      <dgm:prSet presAssocID="{4A5688C8-AE35-4D4A-99DF-6A66E3C85E8B}" presName="aSpace2" presStyleCnt="0"/>
      <dgm:spPr/>
    </dgm:pt>
    <dgm:pt modelId="{028BE1DD-2EA9-4295-9ABF-DE96B0D99012}" type="pres">
      <dgm:prSet presAssocID="{80251264-9152-466B-872D-2065C6C5992E}" presName="childNode" presStyleLbl="node1" presStyleIdx="6" presStyleCnt="8">
        <dgm:presLayoutVars>
          <dgm:bulletEnabled val="1"/>
        </dgm:presLayoutVars>
      </dgm:prSet>
      <dgm:spPr/>
    </dgm:pt>
    <dgm:pt modelId="{4D16BDD1-AE37-4807-AAED-4DD3FB115195}" type="pres">
      <dgm:prSet presAssocID="{80251264-9152-466B-872D-2065C6C5992E}" presName="aSpace2" presStyleCnt="0"/>
      <dgm:spPr/>
    </dgm:pt>
    <dgm:pt modelId="{C0993DD0-D239-472E-AFA6-69B039C014CC}" type="pres">
      <dgm:prSet presAssocID="{E5DA1EE1-3108-40A9-BFAD-D0FC6AFB42ED}" presName="childNode" presStyleLbl="node1" presStyleIdx="7" presStyleCnt="8">
        <dgm:presLayoutVars>
          <dgm:bulletEnabled val="1"/>
        </dgm:presLayoutVars>
      </dgm:prSet>
      <dgm:spPr/>
    </dgm:pt>
  </dgm:ptLst>
  <dgm:cxnLst>
    <dgm:cxn modelId="{B70A8600-25BA-4DE4-9238-73071F62A12F}" type="presOf" srcId="{7F8435D8-9D97-4768-A9F9-FDA0EF799868}" destId="{DF56DBBA-87CB-40E3-856A-67CE1FDC8DD9}" srcOrd="1" destOrd="0" presId="urn:microsoft.com/office/officeart/2005/8/layout/lProcess2"/>
    <dgm:cxn modelId="{649EC903-250B-4814-A940-6804B7216F0C}" type="presOf" srcId="{EDE61FF8-CAE4-4F27-BFC0-F8B7A6E27D3F}" destId="{6D4A96C6-DF86-4D12-B521-645036418658}" srcOrd="1" destOrd="0" presId="urn:microsoft.com/office/officeart/2005/8/layout/lProcess2"/>
    <dgm:cxn modelId="{1D70F11A-1B27-4FD1-B850-01A54D198B96}" srcId="{FE6A2F40-E8FD-43D3-9E19-1664CC1378C7}" destId="{923AA338-E4CC-4119-BD0A-644B4C7FC908}" srcOrd="0" destOrd="0" parTransId="{1EB35C56-5329-495A-B048-E9FF73089C1E}" sibTransId="{17784C0D-737B-486D-B3CF-62EEAFCFBC49}"/>
    <dgm:cxn modelId="{2D738B1D-E2FD-46D1-BA55-48FA1E479EA7}" srcId="{923AA338-E4CC-4119-BD0A-644B4C7FC908}" destId="{6C75278A-B43F-47AC-B271-CE9E33BC43B1}" srcOrd="1" destOrd="0" parTransId="{4EFCD0F1-0719-4691-A798-A5A80D996D64}" sibTransId="{87DDA02E-617C-4312-BAD5-A2035E657EFF}"/>
    <dgm:cxn modelId="{9182C522-ACC1-4228-B3F4-769A95F71125}" type="presOf" srcId="{FE6A2F40-E8FD-43D3-9E19-1664CC1378C7}" destId="{1419DE9D-268C-4ACD-A8DF-A06C11E3864B}" srcOrd="0" destOrd="0" presId="urn:microsoft.com/office/officeart/2005/8/layout/lProcess2"/>
    <dgm:cxn modelId="{B59C562F-3452-43F5-9197-DE899950F91E}" srcId="{FE6A2F40-E8FD-43D3-9E19-1664CC1378C7}" destId="{7F8435D8-9D97-4768-A9F9-FDA0EF799868}" srcOrd="1" destOrd="0" parTransId="{8D4A7AB3-B1DA-40A8-8B51-2CCDEAE13B1E}" sibTransId="{829F920F-723B-4A29-BAF8-2453513014D8}"/>
    <dgm:cxn modelId="{FC472A3A-7307-4492-9027-F3B9F4AAE651}" srcId="{7F8435D8-9D97-4768-A9F9-FDA0EF799868}" destId="{87A42148-1AF5-4DC9-BCEC-70707393F70F}" srcOrd="1" destOrd="0" parTransId="{3932987D-A3BF-4199-A7CC-899B276325A7}" sibTransId="{018B8236-C5E3-464B-8738-98E37C332517}"/>
    <dgm:cxn modelId="{93E75065-2432-482D-B2CD-E75584538838}" type="presOf" srcId="{C033BAF7-71C7-43FA-853B-52B348A39AA2}" destId="{4B21EC1B-688B-4794-9448-2A2EE276E4F4}" srcOrd="0" destOrd="0" presId="urn:microsoft.com/office/officeart/2005/8/layout/lProcess2"/>
    <dgm:cxn modelId="{22B6094D-56E5-4636-BF7A-E095F06B67CC}" type="presOf" srcId="{923AA338-E4CC-4119-BD0A-644B4C7FC908}" destId="{DE62A668-5A4E-4AB2-A6E5-7D15C83FE450}" srcOrd="1" destOrd="0" presId="urn:microsoft.com/office/officeart/2005/8/layout/lProcess2"/>
    <dgm:cxn modelId="{ABAAC84F-E64F-4857-AB97-D71606138A85}" srcId="{EDE61FF8-CAE4-4F27-BFC0-F8B7A6E27D3F}" destId="{4A5688C8-AE35-4D4A-99DF-6A66E3C85E8B}" srcOrd="0" destOrd="0" parTransId="{4B8666B4-D2F8-464A-94E8-26B7230E8358}" sibTransId="{E0F94B6C-33E1-45BD-B8CB-3A4CD59B7A92}"/>
    <dgm:cxn modelId="{28C44376-ADA5-47F6-8638-D05027522F74}" type="presOf" srcId="{EDE61FF8-CAE4-4F27-BFC0-F8B7A6E27D3F}" destId="{79A9F089-653A-42B2-B6A4-19FA5C6BB761}" srcOrd="0" destOrd="0" presId="urn:microsoft.com/office/officeart/2005/8/layout/lProcess2"/>
    <dgm:cxn modelId="{91948059-6B4B-4465-B43B-468743D38FD0}" type="presOf" srcId="{6C75278A-B43F-47AC-B271-CE9E33BC43B1}" destId="{5515FF57-9159-407C-83E3-2ECBFA8F2AA7}" srcOrd="0" destOrd="0" presId="urn:microsoft.com/office/officeart/2005/8/layout/lProcess2"/>
    <dgm:cxn modelId="{D1814B7F-6EE4-4B2F-B3AB-9F228ACCDE60}" type="presOf" srcId="{80251264-9152-466B-872D-2065C6C5992E}" destId="{028BE1DD-2EA9-4295-9ABF-DE96B0D99012}" srcOrd="0" destOrd="0" presId="urn:microsoft.com/office/officeart/2005/8/layout/lProcess2"/>
    <dgm:cxn modelId="{6DC54786-0E4A-4BED-8FF5-E6D9A99649D5}" srcId="{FE6A2F40-E8FD-43D3-9E19-1664CC1378C7}" destId="{EDE61FF8-CAE4-4F27-BFC0-F8B7A6E27D3F}" srcOrd="2" destOrd="0" parTransId="{C7743CCC-4FD3-4723-A63B-A3972B8D827A}" sibTransId="{158B212E-3AC5-49EE-AD59-57A27EE2ABFC}"/>
    <dgm:cxn modelId="{CAD48288-F04A-4A8B-B46B-07D8ECBA4F95}" type="presOf" srcId="{E5DA1EE1-3108-40A9-BFAD-D0FC6AFB42ED}" destId="{C0993DD0-D239-472E-AFA6-69B039C014CC}" srcOrd="0" destOrd="0" presId="urn:microsoft.com/office/officeart/2005/8/layout/lProcess2"/>
    <dgm:cxn modelId="{7FDC6C89-817E-4418-A29A-B684BAE848C2}" type="presOf" srcId="{A5EFFE6A-23A4-4012-84E1-2715A56BBD30}" destId="{4EE0D5BE-65B0-4949-BD52-D7A216F2AC01}" srcOrd="0" destOrd="0" presId="urn:microsoft.com/office/officeart/2005/8/layout/lProcess2"/>
    <dgm:cxn modelId="{2413A197-86BB-49E4-9C26-6E4A42F703FD}" type="presOf" srcId="{7F8435D8-9D97-4768-A9F9-FDA0EF799868}" destId="{ABA4EE13-F905-471B-BFA6-EBE46896AB8D}" srcOrd="0" destOrd="0" presId="urn:microsoft.com/office/officeart/2005/8/layout/lProcess2"/>
    <dgm:cxn modelId="{76402FC0-4CE1-40E8-9605-6385C2D066F0}" type="presOf" srcId="{F2303CC4-DBE4-4F52-9C6C-E6A807CE7F7B}" destId="{58D0B962-45B8-4BBA-B1C6-10579BA81816}" srcOrd="0" destOrd="0" presId="urn:microsoft.com/office/officeart/2005/8/layout/lProcess2"/>
    <dgm:cxn modelId="{D51186C6-92E6-4942-8347-2ED634B61040}" srcId="{EDE61FF8-CAE4-4F27-BFC0-F8B7A6E27D3F}" destId="{E5DA1EE1-3108-40A9-BFAD-D0FC6AFB42ED}" srcOrd="2" destOrd="0" parTransId="{60B7BB3E-D432-44BE-8924-7159A3A71BA3}" sibTransId="{1AE34192-5297-4054-8FAC-DB2D37B608EC}"/>
    <dgm:cxn modelId="{9C202FCE-9C8F-4009-89F0-DFDDBF8F6211}" type="presOf" srcId="{4A5688C8-AE35-4D4A-99DF-6A66E3C85E8B}" destId="{75173F96-5901-4825-B950-9C4C2130F2DB}" srcOrd="0" destOrd="0" presId="urn:microsoft.com/office/officeart/2005/8/layout/lProcess2"/>
    <dgm:cxn modelId="{519B94D6-1702-4A92-B07A-1F024EB40C9C}" srcId="{7F8435D8-9D97-4768-A9F9-FDA0EF799868}" destId="{C033BAF7-71C7-43FA-853B-52B348A39AA2}" srcOrd="2" destOrd="0" parTransId="{983B7E48-397D-4DAB-AC6E-AA1CE8210E90}" sibTransId="{0789BCDF-3165-4975-9E11-F1F83A540511}"/>
    <dgm:cxn modelId="{93551DE9-4F8C-409D-865C-EB793A7E9D34}" srcId="{7F8435D8-9D97-4768-A9F9-FDA0EF799868}" destId="{A5EFFE6A-23A4-4012-84E1-2715A56BBD30}" srcOrd="0" destOrd="0" parTransId="{3FF4D008-4EF8-4C0E-8226-A9ABD100DCB5}" sibTransId="{46FC2D8B-BCD7-4E8D-96BA-3827EF7C84C4}"/>
    <dgm:cxn modelId="{C893E3ED-A380-40AA-A902-907AF2DAE482}" type="presOf" srcId="{87A42148-1AF5-4DC9-BCEC-70707393F70F}" destId="{6069BC9B-2CC3-4C4C-BCDC-02CC519B0778}" srcOrd="0" destOrd="0" presId="urn:microsoft.com/office/officeart/2005/8/layout/lProcess2"/>
    <dgm:cxn modelId="{4ECE60EE-8F4F-4777-9A34-40D6B03AF454}" srcId="{EDE61FF8-CAE4-4F27-BFC0-F8B7A6E27D3F}" destId="{80251264-9152-466B-872D-2065C6C5992E}" srcOrd="1" destOrd="0" parTransId="{908597E7-3C3B-4410-8DD0-A015828F74EE}" sibTransId="{CA9BA153-59B7-4D3A-9B2B-16D93D46F018}"/>
    <dgm:cxn modelId="{DC8742F0-1447-4505-A1AC-E78A2A3B8C5A}" type="presOf" srcId="{923AA338-E4CC-4119-BD0A-644B4C7FC908}" destId="{BAE75DA2-FADC-4DBE-9930-9BF9C8BD2630}" srcOrd="0" destOrd="0" presId="urn:microsoft.com/office/officeart/2005/8/layout/lProcess2"/>
    <dgm:cxn modelId="{FCC110F9-D778-4BB9-BB74-F2022E0B14EA}" srcId="{923AA338-E4CC-4119-BD0A-644B4C7FC908}" destId="{F2303CC4-DBE4-4F52-9C6C-E6A807CE7F7B}" srcOrd="0" destOrd="0" parTransId="{A62383D9-1826-4111-B0FF-DBF4B3355637}" sibTransId="{02069551-E031-4F3D-AAC2-889C35830584}"/>
    <dgm:cxn modelId="{027748DD-4988-4DDD-B173-3C29B45DA71F}" type="presParOf" srcId="{1419DE9D-268C-4ACD-A8DF-A06C11E3864B}" destId="{3E98432A-B466-42B9-8F3B-4A084892A422}" srcOrd="0" destOrd="0" presId="urn:microsoft.com/office/officeart/2005/8/layout/lProcess2"/>
    <dgm:cxn modelId="{297FB467-580A-42F4-9EC2-0BF2B640E29E}" type="presParOf" srcId="{3E98432A-B466-42B9-8F3B-4A084892A422}" destId="{BAE75DA2-FADC-4DBE-9930-9BF9C8BD2630}" srcOrd="0" destOrd="0" presId="urn:microsoft.com/office/officeart/2005/8/layout/lProcess2"/>
    <dgm:cxn modelId="{97A3C14A-AA12-4F5C-9742-9C2D241B9A70}" type="presParOf" srcId="{3E98432A-B466-42B9-8F3B-4A084892A422}" destId="{DE62A668-5A4E-4AB2-A6E5-7D15C83FE450}" srcOrd="1" destOrd="0" presId="urn:microsoft.com/office/officeart/2005/8/layout/lProcess2"/>
    <dgm:cxn modelId="{7487D7DA-A9E2-42D6-A4CA-28333D21156F}" type="presParOf" srcId="{3E98432A-B466-42B9-8F3B-4A084892A422}" destId="{4C87BD62-7373-4076-AEC5-A1446D8ED028}" srcOrd="2" destOrd="0" presId="urn:microsoft.com/office/officeart/2005/8/layout/lProcess2"/>
    <dgm:cxn modelId="{703A182D-9819-4794-990A-C98E7EEF953F}" type="presParOf" srcId="{4C87BD62-7373-4076-AEC5-A1446D8ED028}" destId="{EF005B7D-71A9-418B-A01E-479CEE49739E}" srcOrd="0" destOrd="0" presId="urn:microsoft.com/office/officeart/2005/8/layout/lProcess2"/>
    <dgm:cxn modelId="{BF9A3957-9A97-4E1D-8E8B-D1F52C0CD6E1}" type="presParOf" srcId="{EF005B7D-71A9-418B-A01E-479CEE49739E}" destId="{58D0B962-45B8-4BBA-B1C6-10579BA81816}" srcOrd="0" destOrd="0" presId="urn:microsoft.com/office/officeart/2005/8/layout/lProcess2"/>
    <dgm:cxn modelId="{457B45A8-5CF0-4663-A6D1-D8BE7E8A3096}" type="presParOf" srcId="{EF005B7D-71A9-418B-A01E-479CEE49739E}" destId="{4A64465E-2DD2-4C5C-9BBF-440DC983A334}" srcOrd="1" destOrd="0" presId="urn:microsoft.com/office/officeart/2005/8/layout/lProcess2"/>
    <dgm:cxn modelId="{C7335C4F-20C7-42D2-B1AD-E098D20D45B2}" type="presParOf" srcId="{EF005B7D-71A9-418B-A01E-479CEE49739E}" destId="{5515FF57-9159-407C-83E3-2ECBFA8F2AA7}" srcOrd="2" destOrd="0" presId="urn:microsoft.com/office/officeart/2005/8/layout/lProcess2"/>
    <dgm:cxn modelId="{F1FD8E1C-6D83-49EA-8287-20D0F76CDCC3}" type="presParOf" srcId="{1419DE9D-268C-4ACD-A8DF-A06C11E3864B}" destId="{9C0CF029-2539-4105-9280-EE7CB050C78F}" srcOrd="1" destOrd="0" presId="urn:microsoft.com/office/officeart/2005/8/layout/lProcess2"/>
    <dgm:cxn modelId="{0B65BE4F-BDE7-451D-984B-09F95860EB14}" type="presParOf" srcId="{1419DE9D-268C-4ACD-A8DF-A06C11E3864B}" destId="{BC60F689-5D5B-46B3-A5D8-D7BA96BA795F}" srcOrd="2" destOrd="0" presId="urn:microsoft.com/office/officeart/2005/8/layout/lProcess2"/>
    <dgm:cxn modelId="{FBDAA0F2-7629-4411-882F-5A1B08B801FD}" type="presParOf" srcId="{BC60F689-5D5B-46B3-A5D8-D7BA96BA795F}" destId="{ABA4EE13-F905-471B-BFA6-EBE46896AB8D}" srcOrd="0" destOrd="0" presId="urn:microsoft.com/office/officeart/2005/8/layout/lProcess2"/>
    <dgm:cxn modelId="{64C2C0D9-CBD0-4ED6-B73F-62A8665F63E1}" type="presParOf" srcId="{BC60F689-5D5B-46B3-A5D8-D7BA96BA795F}" destId="{DF56DBBA-87CB-40E3-856A-67CE1FDC8DD9}" srcOrd="1" destOrd="0" presId="urn:microsoft.com/office/officeart/2005/8/layout/lProcess2"/>
    <dgm:cxn modelId="{3CB6935F-D7C9-43B4-95CA-9E5990E97F27}" type="presParOf" srcId="{BC60F689-5D5B-46B3-A5D8-D7BA96BA795F}" destId="{7D2A1FAA-0665-421D-990E-623D78D93469}" srcOrd="2" destOrd="0" presId="urn:microsoft.com/office/officeart/2005/8/layout/lProcess2"/>
    <dgm:cxn modelId="{3ABF4BED-3043-4B60-82E1-C2302C36C7E2}" type="presParOf" srcId="{7D2A1FAA-0665-421D-990E-623D78D93469}" destId="{1548BC17-C3C5-4EA2-9422-BA31CCB472DA}" srcOrd="0" destOrd="0" presId="urn:microsoft.com/office/officeart/2005/8/layout/lProcess2"/>
    <dgm:cxn modelId="{1D6B70FA-D3C5-49EF-A221-F363C8C392E1}" type="presParOf" srcId="{1548BC17-C3C5-4EA2-9422-BA31CCB472DA}" destId="{4EE0D5BE-65B0-4949-BD52-D7A216F2AC01}" srcOrd="0" destOrd="0" presId="urn:microsoft.com/office/officeart/2005/8/layout/lProcess2"/>
    <dgm:cxn modelId="{F3528339-F9D1-44AB-9944-708863C11DBB}" type="presParOf" srcId="{1548BC17-C3C5-4EA2-9422-BA31CCB472DA}" destId="{A36582B8-3054-4492-8822-3A321E750424}" srcOrd="1" destOrd="0" presId="urn:microsoft.com/office/officeart/2005/8/layout/lProcess2"/>
    <dgm:cxn modelId="{58EDBF49-3BC2-4425-95C5-D10EF378FEF3}" type="presParOf" srcId="{1548BC17-C3C5-4EA2-9422-BA31CCB472DA}" destId="{6069BC9B-2CC3-4C4C-BCDC-02CC519B0778}" srcOrd="2" destOrd="0" presId="urn:microsoft.com/office/officeart/2005/8/layout/lProcess2"/>
    <dgm:cxn modelId="{314E2466-CA48-4973-9615-70CAE930F28F}" type="presParOf" srcId="{1548BC17-C3C5-4EA2-9422-BA31CCB472DA}" destId="{F20CCE57-8598-4EC1-AB86-6745CC48F695}" srcOrd="3" destOrd="0" presId="urn:microsoft.com/office/officeart/2005/8/layout/lProcess2"/>
    <dgm:cxn modelId="{BC6DA8A4-0182-4542-BB2C-3C738A5D338E}" type="presParOf" srcId="{1548BC17-C3C5-4EA2-9422-BA31CCB472DA}" destId="{4B21EC1B-688B-4794-9448-2A2EE276E4F4}" srcOrd="4" destOrd="0" presId="urn:microsoft.com/office/officeart/2005/8/layout/lProcess2"/>
    <dgm:cxn modelId="{555A7655-E31A-4BAB-94B4-2EDCB3585599}" type="presParOf" srcId="{1419DE9D-268C-4ACD-A8DF-A06C11E3864B}" destId="{90CD5A29-8916-4D28-A32A-CB1F2923D0E6}" srcOrd="3" destOrd="0" presId="urn:microsoft.com/office/officeart/2005/8/layout/lProcess2"/>
    <dgm:cxn modelId="{EE6352A4-ECB7-4B84-AA9A-43CF5152A0EF}" type="presParOf" srcId="{1419DE9D-268C-4ACD-A8DF-A06C11E3864B}" destId="{8A9D841E-E916-4803-8710-BB31C4E9C71E}" srcOrd="4" destOrd="0" presId="urn:microsoft.com/office/officeart/2005/8/layout/lProcess2"/>
    <dgm:cxn modelId="{AE99B241-3EAF-4D51-BF81-79C00E2C2D90}" type="presParOf" srcId="{8A9D841E-E916-4803-8710-BB31C4E9C71E}" destId="{79A9F089-653A-42B2-B6A4-19FA5C6BB761}" srcOrd="0" destOrd="0" presId="urn:microsoft.com/office/officeart/2005/8/layout/lProcess2"/>
    <dgm:cxn modelId="{5995F016-5681-4FFD-91E4-A53034CEC564}" type="presParOf" srcId="{8A9D841E-E916-4803-8710-BB31C4E9C71E}" destId="{6D4A96C6-DF86-4D12-B521-645036418658}" srcOrd="1" destOrd="0" presId="urn:microsoft.com/office/officeart/2005/8/layout/lProcess2"/>
    <dgm:cxn modelId="{7DBAAC5E-5AD1-499C-99C9-19ACE65A76EC}" type="presParOf" srcId="{8A9D841E-E916-4803-8710-BB31C4E9C71E}" destId="{1C96CD26-ECBC-4F6C-8CC0-11775C31C3F7}" srcOrd="2" destOrd="0" presId="urn:microsoft.com/office/officeart/2005/8/layout/lProcess2"/>
    <dgm:cxn modelId="{92D87D7A-ED71-40C9-B25C-D215C47C1498}" type="presParOf" srcId="{1C96CD26-ECBC-4F6C-8CC0-11775C31C3F7}" destId="{D0ECC40C-29C3-4520-81AF-7E613BFE5ABA}" srcOrd="0" destOrd="0" presId="urn:microsoft.com/office/officeart/2005/8/layout/lProcess2"/>
    <dgm:cxn modelId="{78BB1C84-D400-4952-8DDB-5D987F884E35}" type="presParOf" srcId="{D0ECC40C-29C3-4520-81AF-7E613BFE5ABA}" destId="{75173F96-5901-4825-B950-9C4C2130F2DB}" srcOrd="0" destOrd="0" presId="urn:microsoft.com/office/officeart/2005/8/layout/lProcess2"/>
    <dgm:cxn modelId="{49197D26-2F4A-4282-A7A9-FA93EE5BFC26}" type="presParOf" srcId="{D0ECC40C-29C3-4520-81AF-7E613BFE5ABA}" destId="{A1C02EA8-04E9-4C53-91A3-96EA2E35B3AD}" srcOrd="1" destOrd="0" presId="urn:microsoft.com/office/officeart/2005/8/layout/lProcess2"/>
    <dgm:cxn modelId="{DF4933A4-5E0F-4234-BAC9-6039D1273B7D}" type="presParOf" srcId="{D0ECC40C-29C3-4520-81AF-7E613BFE5ABA}" destId="{028BE1DD-2EA9-4295-9ABF-DE96B0D99012}" srcOrd="2" destOrd="0" presId="urn:microsoft.com/office/officeart/2005/8/layout/lProcess2"/>
    <dgm:cxn modelId="{0719CB66-E349-4210-909E-A67A2D0A37B8}" type="presParOf" srcId="{D0ECC40C-29C3-4520-81AF-7E613BFE5ABA}" destId="{4D16BDD1-AE37-4807-AAED-4DD3FB115195}" srcOrd="3" destOrd="0" presId="urn:microsoft.com/office/officeart/2005/8/layout/lProcess2"/>
    <dgm:cxn modelId="{D588D779-F484-439B-A96D-9D364645AF25}" type="presParOf" srcId="{D0ECC40C-29C3-4520-81AF-7E613BFE5ABA}" destId="{C0993DD0-D239-472E-AFA6-69B039C014CC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F2A4EFC-F845-472B-9B14-FD8887403E5F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4717A2-9B96-4949-82C6-FA43C5DECC0C}">
      <dgm:prSet phldrT="[Текст]"/>
      <dgm:spPr/>
      <dgm:t>
        <a:bodyPr/>
        <a:lstStyle/>
        <a:p>
          <a:r>
            <a:rPr lang="ru-RU" dirty="0"/>
            <a:t>Аналитико-диагностический</a:t>
          </a:r>
        </a:p>
      </dgm:t>
    </dgm:pt>
    <dgm:pt modelId="{A40A1F21-0427-492A-8E6A-669BA8676B7F}" type="parTrans" cxnId="{05382619-489D-4012-8DF9-15263B5E3F48}">
      <dgm:prSet/>
      <dgm:spPr/>
      <dgm:t>
        <a:bodyPr/>
        <a:lstStyle/>
        <a:p>
          <a:endParaRPr lang="ru-RU"/>
        </a:p>
      </dgm:t>
    </dgm:pt>
    <dgm:pt modelId="{E8C9CD82-81DF-4989-B03D-B3B40D891137}" type="sibTrans" cxnId="{05382619-489D-4012-8DF9-15263B5E3F48}">
      <dgm:prSet/>
      <dgm:spPr/>
      <dgm:t>
        <a:bodyPr/>
        <a:lstStyle/>
        <a:p>
          <a:endParaRPr lang="ru-RU"/>
        </a:p>
      </dgm:t>
    </dgm:pt>
    <dgm:pt modelId="{C39E67A4-B275-4555-8A34-77BCD9DB13CB}">
      <dgm:prSet phldrT="[Текст]"/>
      <dgm:spPr/>
      <dgm:t>
        <a:bodyPr/>
        <a:lstStyle/>
        <a:p>
          <a:r>
            <a:rPr lang="ru-RU" dirty="0"/>
            <a:t>Анализ ЕГЭ</a:t>
          </a:r>
        </a:p>
      </dgm:t>
    </dgm:pt>
    <dgm:pt modelId="{752CCE0D-7BCA-421A-B1B7-DF25AF558692}" type="parTrans" cxnId="{328BE8E2-A869-4E15-B29D-461205AE8E83}">
      <dgm:prSet/>
      <dgm:spPr/>
      <dgm:t>
        <a:bodyPr/>
        <a:lstStyle/>
        <a:p>
          <a:endParaRPr lang="ru-RU"/>
        </a:p>
      </dgm:t>
    </dgm:pt>
    <dgm:pt modelId="{211D1981-0B4F-4BAE-827B-CC05478E0F91}" type="sibTrans" cxnId="{328BE8E2-A869-4E15-B29D-461205AE8E83}">
      <dgm:prSet/>
      <dgm:spPr/>
      <dgm:t>
        <a:bodyPr/>
        <a:lstStyle/>
        <a:p>
          <a:endParaRPr lang="ru-RU"/>
        </a:p>
      </dgm:t>
    </dgm:pt>
    <dgm:pt modelId="{98AD32EE-CDC4-4A50-881D-A1F72F64C176}">
      <dgm:prSet phldrT="[Текст]"/>
      <dgm:spPr/>
      <dgm:t>
        <a:bodyPr/>
        <a:lstStyle/>
        <a:p>
          <a:r>
            <a:rPr lang="ru-RU" dirty="0"/>
            <a:t>Планирование</a:t>
          </a:r>
        </a:p>
      </dgm:t>
    </dgm:pt>
    <dgm:pt modelId="{5FC3E0A1-E72B-4DF9-B544-8FACF884A908}" type="parTrans" cxnId="{FDC07B3B-BB99-421F-AF7C-88110CF60B12}">
      <dgm:prSet/>
      <dgm:spPr/>
      <dgm:t>
        <a:bodyPr/>
        <a:lstStyle/>
        <a:p>
          <a:endParaRPr lang="ru-RU"/>
        </a:p>
      </dgm:t>
    </dgm:pt>
    <dgm:pt modelId="{5B6B04E7-6D28-4DD2-AACB-1C797FE8DF43}" type="sibTrans" cxnId="{FDC07B3B-BB99-421F-AF7C-88110CF60B12}">
      <dgm:prSet/>
      <dgm:spPr/>
      <dgm:t>
        <a:bodyPr/>
        <a:lstStyle/>
        <a:p>
          <a:endParaRPr lang="ru-RU"/>
        </a:p>
      </dgm:t>
    </dgm:pt>
    <dgm:pt modelId="{75A51C6E-6D84-470B-AB3A-321779E79314}">
      <dgm:prSet phldrT="[Текст]"/>
      <dgm:spPr/>
      <dgm:t>
        <a:bodyPr/>
        <a:lstStyle/>
        <a:p>
          <a:r>
            <a:rPr lang="ru-RU" dirty="0"/>
            <a:t>Основной этап</a:t>
          </a:r>
        </a:p>
      </dgm:t>
    </dgm:pt>
    <dgm:pt modelId="{1D739AE2-918E-4F1C-B21B-F19BE580C545}" type="parTrans" cxnId="{D5AC1AFF-B3A0-4E45-B146-50B1E0238CDF}">
      <dgm:prSet/>
      <dgm:spPr/>
      <dgm:t>
        <a:bodyPr/>
        <a:lstStyle/>
        <a:p>
          <a:endParaRPr lang="ru-RU"/>
        </a:p>
      </dgm:t>
    </dgm:pt>
    <dgm:pt modelId="{A5032BDE-98AD-43A6-987E-4B2D6AF3384D}" type="sibTrans" cxnId="{D5AC1AFF-B3A0-4E45-B146-50B1E0238CDF}">
      <dgm:prSet/>
      <dgm:spPr/>
      <dgm:t>
        <a:bodyPr/>
        <a:lstStyle/>
        <a:p>
          <a:endParaRPr lang="ru-RU"/>
        </a:p>
      </dgm:t>
    </dgm:pt>
    <dgm:pt modelId="{F257F02C-F571-4CEF-B7C1-8411F228B421}">
      <dgm:prSet phldrT="[Текст]"/>
      <dgm:spPr/>
      <dgm:t>
        <a:bodyPr/>
        <a:lstStyle/>
        <a:p>
          <a:r>
            <a:rPr lang="ru-RU" dirty="0"/>
            <a:t>Информационно-разъяснительная работа</a:t>
          </a:r>
        </a:p>
      </dgm:t>
    </dgm:pt>
    <dgm:pt modelId="{8CF78AD4-9E7D-4ACD-BF22-F151F1F44AC2}" type="parTrans" cxnId="{6B7D1DFC-0CDE-4D44-B0E9-9894866A2308}">
      <dgm:prSet/>
      <dgm:spPr/>
      <dgm:t>
        <a:bodyPr/>
        <a:lstStyle/>
        <a:p>
          <a:endParaRPr lang="ru-RU"/>
        </a:p>
      </dgm:t>
    </dgm:pt>
    <dgm:pt modelId="{F16DF65D-379F-42B6-87FB-963B423A137E}" type="sibTrans" cxnId="{6B7D1DFC-0CDE-4D44-B0E9-9894866A2308}">
      <dgm:prSet/>
      <dgm:spPr/>
      <dgm:t>
        <a:bodyPr/>
        <a:lstStyle/>
        <a:p>
          <a:endParaRPr lang="ru-RU"/>
        </a:p>
      </dgm:t>
    </dgm:pt>
    <dgm:pt modelId="{00767FB2-F770-4483-89C7-D0F0E6B69FDB}">
      <dgm:prSet phldrT="[Текст]"/>
      <dgm:spPr/>
      <dgm:t>
        <a:bodyPr/>
        <a:lstStyle/>
        <a:p>
          <a:r>
            <a:rPr lang="ru-RU" dirty="0"/>
            <a:t>Урочная, внеурочная работа</a:t>
          </a:r>
        </a:p>
      </dgm:t>
    </dgm:pt>
    <dgm:pt modelId="{7DCAD59C-8897-4739-BD00-EBD4224326B6}" type="parTrans" cxnId="{827C6638-9212-48A8-A06E-3167F0EEEE61}">
      <dgm:prSet/>
      <dgm:spPr/>
      <dgm:t>
        <a:bodyPr/>
        <a:lstStyle/>
        <a:p>
          <a:endParaRPr lang="ru-RU"/>
        </a:p>
      </dgm:t>
    </dgm:pt>
    <dgm:pt modelId="{5E902C14-9542-46DB-BC99-B900D5226223}" type="sibTrans" cxnId="{827C6638-9212-48A8-A06E-3167F0EEEE61}">
      <dgm:prSet/>
      <dgm:spPr/>
      <dgm:t>
        <a:bodyPr/>
        <a:lstStyle/>
        <a:p>
          <a:endParaRPr lang="ru-RU"/>
        </a:p>
      </dgm:t>
    </dgm:pt>
    <dgm:pt modelId="{4414D09F-5887-42FA-A011-572D03BE1754}">
      <dgm:prSet phldrT="[Текст]"/>
      <dgm:spPr/>
      <dgm:t>
        <a:bodyPr/>
        <a:lstStyle/>
        <a:p>
          <a:r>
            <a:rPr lang="ru-RU" dirty="0"/>
            <a:t>Практико-прогностический</a:t>
          </a:r>
        </a:p>
      </dgm:t>
    </dgm:pt>
    <dgm:pt modelId="{674E34C8-82F9-46CE-9092-656FADBDA6D7}" type="parTrans" cxnId="{04869349-E2FF-4ED3-8A58-925A522A4AFE}">
      <dgm:prSet/>
      <dgm:spPr/>
      <dgm:t>
        <a:bodyPr/>
        <a:lstStyle/>
        <a:p>
          <a:endParaRPr lang="ru-RU"/>
        </a:p>
      </dgm:t>
    </dgm:pt>
    <dgm:pt modelId="{E14CB970-09F0-4DCE-93A4-2F0CF182BBCF}" type="sibTrans" cxnId="{04869349-E2FF-4ED3-8A58-925A522A4AFE}">
      <dgm:prSet/>
      <dgm:spPr/>
      <dgm:t>
        <a:bodyPr/>
        <a:lstStyle/>
        <a:p>
          <a:endParaRPr lang="ru-RU"/>
        </a:p>
      </dgm:t>
    </dgm:pt>
    <dgm:pt modelId="{10120D38-5414-4570-8231-AC5E67588F34}">
      <dgm:prSet phldrT="[Текст]"/>
      <dgm:spPr/>
      <dgm:t>
        <a:bodyPr/>
        <a:lstStyle/>
        <a:p>
          <a:r>
            <a:rPr lang="ru-RU" dirty="0"/>
            <a:t>Диагностическая работа</a:t>
          </a:r>
        </a:p>
      </dgm:t>
    </dgm:pt>
    <dgm:pt modelId="{F81C205F-3201-451A-9EBF-23D20648AE9E}" type="parTrans" cxnId="{D54A0997-8CB8-4639-A395-2E9C9ED5D66F}">
      <dgm:prSet/>
      <dgm:spPr/>
      <dgm:t>
        <a:bodyPr/>
        <a:lstStyle/>
        <a:p>
          <a:endParaRPr lang="ru-RU"/>
        </a:p>
      </dgm:t>
    </dgm:pt>
    <dgm:pt modelId="{8F1CF8D4-577A-4FC4-BE8D-518E5AB4FAB2}" type="sibTrans" cxnId="{D54A0997-8CB8-4639-A395-2E9C9ED5D66F}">
      <dgm:prSet/>
      <dgm:spPr/>
      <dgm:t>
        <a:bodyPr/>
        <a:lstStyle/>
        <a:p>
          <a:endParaRPr lang="ru-RU"/>
        </a:p>
      </dgm:t>
    </dgm:pt>
    <dgm:pt modelId="{B1C41120-5613-46CB-9592-DB4AE614AA04}">
      <dgm:prSet phldrT="[Текст]"/>
      <dgm:spPr/>
      <dgm:t>
        <a:bodyPr/>
        <a:lstStyle/>
        <a:p>
          <a:r>
            <a:rPr lang="ru-RU" dirty="0"/>
            <a:t>Коррекционная работа</a:t>
          </a:r>
        </a:p>
      </dgm:t>
    </dgm:pt>
    <dgm:pt modelId="{08110B00-0521-4D2A-B4CB-7BB175618C0B}" type="parTrans" cxnId="{90CBA653-1985-47DB-87FC-DA7132ED91A6}">
      <dgm:prSet/>
      <dgm:spPr/>
      <dgm:t>
        <a:bodyPr/>
        <a:lstStyle/>
        <a:p>
          <a:endParaRPr lang="ru-RU"/>
        </a:p>
      </dgm:t>
    </dgm:pt>
    <dgm:pt modelId="{A56691BB-8DAB-4940-BE59-A1086C0D8808}" type="sibTrans" cxnId="{90CBA653-1985-47DB-87FC-DA7132ED91A6}">
      <dgm:prSet/>
      <dgm:spPr/>
      <dgm:t>
        <a:bodyPr/>
        <a:lstStyle/>
        <a:p>
          <a:endParaRPr lang="ru-RU"/>
        </a:p>
      </dgm:t>
    </dgm:pt>
    <dgm:pt modelId="{E795DA82-1FBA-43C5-B94C-EC832B525FD5}" type="pres">
      <dgm:prSet presAssocID="{EF2A4EFC-F845-472B-9B14-FD8887403E5F}" presName="Name0" presStyleCnt="0">
        <dgm:presLayoutVars>
          <dgm:dir/>
          <dgm:resizeHandles val="exact"/>
        </dgm:presLayoutVars>
      </dgm:prSet>
      <dgm:spPr/>
    </dgm:pt>
    <dgm:pt modelId="{4C810163-A726-4795-9BA1-F071F4880AC3}" type="pres">
      <dgm:prSet presAssocID="{1C4717A2-9B96-4949-82C6-FA43C5DECC0C}" presName="composite" presStyleCnt="0"/>
      <dgm:spPr/>
    </dgm:pt>
    <dgm:pt modelId="{225BF648-57E2-458B-BAD6-EB8228702012}" type="pres">
      <dgm:prSet presAssocID="{1C4717A2-9B96-4949-82C6-FA43C5DECC0C}" presName="rect1" presStyleLbl="trAlignAcc1" presStyleIdx="0" presStyleCnt="3" custLinFactNeighborX="568" custLinFactNeighborY="-35432">
        <dgm:presLayoutVars>
          <dgm:bulletEnabled val="1"/>
        </dgm:presLayoutVars>
      </dgm:prSet>
      <dgm:spPr/>
    </dgm:pt>
    <dgm:pt modelId="{ACAE84C8-DD4A-4989-B739-20139D11667E}" type="pres">
      <dgm:prSet presAssocID="{1C4717A2-9B96-4949-82C6-FA43C5DECC0C}" presName="rect2" presStyleLbl="fgImgPlace1" presStyleIdx="0" presStyleCnt="3" custScaleX="111268" custLinFactNeighborX="-12979" custLinFactNeighborY="-4672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4BFD519-22FD-42F3-BA6A-1DF12C5B43D4}" type="pres">
      <dgm:prSet presAssocID="{E8C9CD82-81DF-4989-B03D-B3B40D891137}" presName="sibTrans" presStyleCnt="0"/>
      <dgm:spPr/>
    </dgm:pt>
    <dgm:pt modelId="{9058348F-B344-4BDE-BDA7-D6E98B9A91A0}" type="pres">
      <dgm:prSet presAssocID="{75A51C6E-6D84-470B-AB3A-321779E79314}" presName="composite" presStyleCnt="0"/>
      <dgm:spPr/>
    </dgm:pt>
    <dgm:pt modelId="{DF7BBA1E-12F1-4E2C-9461-448965254E86}" type="pres">
      <dgm:prSet presAssocID="{75A51C6E-6D84-470B-AB3A-321779E79314}" presName="rect1" presStyleLbl="trAlignAcc1" presStyleIdx="1" presStyleCnt="3" custLinFactNeighborX="2272" custLinFactNeighborY="-19987">
        <dgm:presLayoutVars>
          <dgm:bulletEnabled val="1"/>
        </dgm:presLayoutVars>
      </dgm:prSet>
      <dgm:spPr/>
    </dgm:pt>
    <dgm:pt modelId="{B345FB8B-7D8F-4E7B-8F3F-D7B19B6D7550}" type="pres">
      <dgm:prSet presAssocID="{75A51C6E-6D84-470B-AB3A-321779E79314}" presName="rect2" presStyleLbl="fgImgPlace1" presStyleIdx="1" presStyleCnt="3" custScaleX="119790" custLinFactNeighborX="-9085" custLinFactNeighborY="-2422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8AD24769-A8D4-4C8A-9659-CAA118322388}" type="pres">
      <dgm:prSet presAssocID="{A5032BDE-98AD-43A6-987E-4B2D6AF3384D}" presName="sibTrans" presStyleCnt="0"/>
      <dgm:spPr/>
    </dgm:pt>
    <dgm:pt modelId="{A6C89589-C642-4046-98DF-16EAB8C5C0AB}" type="pres">
      <dgm:prSet presAssocID="{4414D09F-5887-42FA-A011-572D03BE1754}" presName="composite" presStyleCnt="0"/>
      <dgm:spPr/>
    </dgm:pt>
    <dgm:pt modelId="{CB3DEA52-D448-4221-90B0-E97B59E7C5C1}" type="pres">
      <dgm:prSet presAssocID="{4414D09F-5887-42FA-A011-572D03BE1754}" presName="rect1" presStyleLbl="trAlignAcc1" presStyleIdx="2" presStyleCnt="3" custLinFactNeighborX="8220" custLinFactNeighborY="-24608">
        <dgm:presLayoutVars>
          <dgm:bulletEnabled val="1"/>
        </dgm:presLayoutVars>
      </dgm:prSet>
      <dgm:spPr/>
    </dgm:pt>
    <dgm:pt modelId="{6CA5A953-C485-426E-B317-1B1F085E5A1C}" type="pres">
      <dgm:prSet presAssocID="{4414D09F-5887-42FA-A011-572D03BE1754}" presName="rect2" presStyleLbl="fgImgPlace1" presStyleIdx="2" presStyleCnt="3" custScaleX="134705" custLinFactNeighborX="-5191" custLinFactNeighborY="-2776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B06F401-CA42-4E17-8229-483B07D3AB1C}" type="presOf" srcId="{10120D38-5414-4570-8231-AC5E67588F34}" destId="{CB3DEA52-D448-4221-90B0-E97B59E7C5C1}" srcOrd="0" destOrd="1" presId="urn:microsoft.com/office/officeart/2008/layout/PictureStrips"/>
    <dgm:cxn modelId="{A0821E10-EBF4-4420-8C2B-CEC571E431EB}" type="presOf" srcId="{C39E67A4-B275-4555-8A34-77BCD9DB13CB}" destId="{225BF648-57E2-458B-BAD6-EB8228702012}" srcOrd="0" destOrd="1" presId="urn:microsoft.com/office/officeart/2008/layout/PictureStrips"/>
    <dgm:cxn modelId="{98C68216-D478-4EAD-BE7B-9864D43493DF}" type="presOf" srcId="{98AD32EE-CDC4-4A50-881D-A1F72F64C176}" destId="{225BF648-57E2-458B-BAD6-EB8228702012}" srcOrd="0" destOrd="2" presId="urn:microsoft.com/office/officeart/2008/layout/PictureStrips"/>
    <dgm:cxn modelId="{698DAA17-8D48-4DA9-99AC-150E5B621880}" type="presOf" srcId="{F257F02C-F571-4CEF-B7C1-8411F228B421}" destId="{DF7BBA1E-12F1-4E2C-9461-448965254E86}" srcOrd="0" destOrd="1" presId="urn:microsoft.com/office/officeart/2008/layout/PictureStrips"/>
    <dgm:cxn modelId="{05382619-489D-4012-8DF9-15263B5E3F48}" srcId="{EF2A4EFC-F845-472B-9B14-FD8887403E5F}" destId="{1C4717A2-9B96-4949-82C6-FA43C5DECC0C}" srcOrd="0" destOrd="0" parTransId="{A40A1F21-0427-492A-8E6A-669BA8676B7F}" sibTransId="{E8C9CD82-81DF-4989-B03D-B3B40D891137}"/>
    <dgm:cxn modelId="{827C6638-9212-48A8-A06E-3167F0EEEE61}" srcId="{75A51C6E-6D84-470B-AB3A-321779E79314}" destId="{00767FB2-F770-4483-89C7-D0F0E6B69FDB}" srcOrd="1" destOrd="0" parTransId="{7DCAD59C-8897-4739-BD00-EBD4224326B6}" sibTransId="{5E902C14-9542-46DB-BC99-B900D5226223}"/>
    <dgm:cxn modelId="{FDC07B3B-BB99-421F-AF7C-88110CF60B12}" srcId="{1C4717A2-9B96-4949-82C6-FA43C5DECC0C}" destId="{98AD32EE-CDC4-4A50-881D-A1F72F64C176}" srcOrd="1" destOrd="0" parTransId="{5FC3E0A1-E72B-4DF9-B544-8FACF884A908}" sibTransId="{5B6B04E7-6D28-4DD2-AACB-1C797FE8DF43}"/>
    <dgm:cxn modelId="{04869349-E2FF-4ED3-8A58-925A522A4AFE}" srcId="{EF2A4EFC-F845-472B-9B14-FD8887403E5F}" destId="{4414D09F-5887-42FA-A011-572D03BE1754}" srcOrd="2" destOrd="0" parTransId="{674E34C8-82F9-46CE-9092-656FADBDA6D7}" sibTransId="{E14CB970-09F0-4DCE-93A4-2F0CF182BBCF}"/>
    <dgm:cxn modelId="{04F3686F-17CC-4910-A24C-71E4DDE08314}" type="presOf" srcId="{4414D09F-5887-42FA-A011-572D03BE1754}" destId="{CB3DEA52-D448-4221-90B0-E97B59E7C5C1}" srcOrd="0" destOrd="0" presId="urn:microsoft.com/office/officeart/2008/layout/PictureStrips"/>
    <dgm:cxn modelId="{90CBA653-1985-47DB-87FC-DA7132ED91A6}" srcId="{4414D09F-5887-42FA-A011-572D03BE1754}" destId="{B1C41120-5613-46CB-9592-DB4AE614AA04}" srcOrd="1" destOrd="0" parTransId="{08110B00-0521-4D2A-B4CB-7BB175618C0B}" sibTransId="{A56691BB-8DAB-4940-BE59-A1086C0D8808}"/>
    <dgm:cxn modelId="{D54A0997-8CB8-4639-A395-2E9C9ED5D66F}" srcId="{4414D09F-5887-42FA-A011-572D03BE1754}" destId="{10120D38-5414-4570-8231-AC5E67588F34}" srcOrd="0" destOrd="0" parTransId="{F81C205F-3201-451A-9EBF-23D20648AE9E}" sibTransId="{8F1CF8D4-577A-4FC4-BE8D-518E5AB4FAB2}"/>
    <dgm:cxn modelId="{8A73D9AA-7157-45F3-8869-5ECD598C8D7D}" type="presOf" srcId="{B1C41120-5613-46CB-9592-DB4AE614AA04}" destId="{CB3DEA52-D448-4221-90B0-E97B59E7C5C1}" srcOrd="0" destOrd="2" presId="urn:microsoft.com/office/officeart/2008/layout/PictureStrips"/>
    <dgm:cxn modelId="{B366B0C2-95D1-4F83-8E1A-02594E596A01}" type="presOf" srcId="{EF2A4EFC-F845-472B-9B14-FD8887403E5F}" destId="{E795DA82-1FBA-43C5-B94C-EC832B525FD5}" srcOrd="0" destOrd="0" presId="urn:microsoft.com/office/officeart/2008/layout/PictureStrips"/>
    <dgm:cxn modelId="{690F69C8-47E0-4970-9AB0-7E1CDB46DE27}" type="presOf" srcId="{00767FB2-F770-4483-89C7-D0F0E6B69FDB}" destId="{DF7BBA1E-12F1-4E2C-9461-448965254E86}" srcOrd="0" destOrd="2" presId="urn:microsoft.com/office/officeart/2008/layout/PictureStrips"/>
    <dgm:cxn modelId="{893296CC-FC63-4374-AC7B-8F84D145F0FF}" type="presOf" srcId="{1C4717A2-9B96-4949-82C6-FA43C5DECC0C}" destId="{225BF648-57E2-458B-BAD6-EB8228702012}" srcOrd="0" destOrd="0" presId="urn:microsoft.com/office/officeart/2008/layout/PictureStrips"/>
    <dgm:cxn modelId="{E863CCD6-F4DD-4C4C-89BD-65F22C1B4A73}" type="presOf" srcId="{75A51C6E-6D84-470B-AB3A-321779E79314}" destId="{DF7BBA1E-12F1-4E2C-9461-448965254E86}" srcOrd="0" destOrd="0" presId="urn:microsoft.com/office/officeart/2008/layout/PictureStrips"/>
    <dgm:cxn modelId="{328BE8E2-A869-4E15-B29D-461205AE8E83}" srcId="{1C4717A2-9B96-4949-82C6-FA43C5DECC0C}" destId="{C39E67A4-B275-4555-8A34-77BCD9DB13CB}" srcOrd="0" destOrd="0" parTransId="{752CCE0D-7BCA-421A-B1B7-DF25AF558692}" sibTransId="{211D1981-0B4F-4BAE-827B-CC05478E0F91}"/>
    <dgm:cxn modelId="{6B7D1DFC-0CDE-4D44-B0E9-9894866A2308}" srcId="{75A51C6E-6D84-470B-AB3A-321779E79314}" destId="{F257F02C-F571-4CEF-B7C1-8411F228B421}" srcOrd="0" destOrd="0" parTransId="{8CF78AD4-9E7D-4ACD-BF22-F151F1F44AC2}" sibTransId="{F16DF65D-379F-42B6-87FB-963B423A137E}"/>
    <dgm:cxn modelId="{D5AC1AFF-B3A0-4E45-B146-50B1E0238CDF}" srcId="{EF2A4EFC-F845-472B-9B14-FD8887403E5F}" destId="{75A51C6E-6D84-470B-AB3A-321779E79314}" srcOrd="1" destOrd="0" parTransId="{1D739AE2-918E-4F1C-B21B-F19BE580C545}" sibTransId="{A5032BDE-98AD-43A6-987E-4B2D6AF3384D}"/>
    <dgm:cxn modelId="{BC7ABD22-985E-4E06-9EC4-7294291E74E6}" type="presParOf" srcId="{E795DA82-1FBA-43C5-B94C-EC832B525FD5}" destId="{4C810163-A726-4795-9BA1-F071F4880AC3}" srcOrd="0" destOrd="0" presId="urn:microsoft.com/office/officeart/2008/layout/PictureStrips"/>
    <dgm:cxn modelId="{91D729E7-66A4-4B7F-84BF-A28C48AD72C0}" type="presParOf" srcId="{4C810163-A726-4795-9BA1-F071F4880AC3}" destId="{225BF648-57E2-458B-BAD6-EB8228702012}" srcOrd="0" destOrd="0" presId="urn:microsoft.com/office/officeart/2008/layout/PictureStrips"/>
    <dgm:cxn modelId="{9B026428-0604-4AFD-AA8D-1EAAB8ED185A}" type="presParOf" srcId="{4C810163-A726-4795-9BA1-F071F4880AC3}" destId="{ACAE84C8-DD4A-4989-B739-20139D11667E}" srcOrd="1" destOrd="0" presId="urn:microsoft.com/office/officeart/2008/layout/PictureStrips"/>
    <dgm:cxn modelId="{90C5409F-3351-421D-A86F-EF738EFEBF98}" type="presParOf" srcId="{E795DA82-1FBA-43C5-B94C-EC832B525FD5}" destId="{44BFD519-22FD-42F3-BA6A-1DF12C5B43D4}" srcOrd="1" destOrd="0" presId="urn:microsoft.com/office/officeart/2008/layout/PictureStrips"/>
    <dgm:cxn modelId="{808DFEFB-8F18-4FA7-8ABC-73213792EE98}" type="presParOf" srcId="{E795DA82-1FBA-43C5-B94C-EC832B525FD5}" destId="{9058348F-B344-4BDE-BDA7-D6E98B9A91A0}" srcOrd="2" destOrd="0" presId="urn:microsoft.com/office/officeart/2008/layout/PictureStrips"/>
    <dgm:cxn modelId="{17F91034-2A2B-47EB-96AF-67C240B1BB6F}" type="presParOf" srcId="{9058348F-B344-4BDE-BDA7-D6E98B9A91A0}" destId="{DF7BBA1E-12F1-4E2C-9461-448965254E86}" srcOrd="0" destOrd="0" presId="urn:microsoft.com/office/officeart/2008/layout/PictureStrips"/>
    <dgm:cxn modelId="{7617EC48-994E-4D35-A22C-F0191546E6D4}" type="presParOf" srcId="{9058348F-B344-4BDE-BDA7-D6E98B9A91A0}" destId="{B345FB8B-7D8F-4E7B-8F3F-D7B19B6D7550}" srcOrd="1" destOrd="0" presId="urn:microsoft.com/office/officeart/2008/layout/PictureStrips"/>
    <dgm:cxn modelId="{40BA375C-A338-4CEC-AD38-9E18713EDE0B}" type="presParOf" srcId="{E795DA82-1FBA-43C5-B94C-EC832B525FD5}" destId="{8AD24769-A8D4-4C8A-9659-CAA118322388}" srcOrd="3" destOrd="0" presId="urn:microsoft.com/office/officeart/2008/layout/PictureStrips"/>
    <dgm:cxn modelId="{B8FA2BA9-3A2A-4B9F-87BA-2F80FCB2D680}" type="presParOf" srcId="{E795DA82-1FBA-43C5-B94C-EC832B525FD5}" destId="{A6C89589-C642-4046-98DF-16EAB8C5C0AB}" srcOrd="4" destOrd="0" presId="urn:microsoft.com/office/officeart/2008/layout/PictureStrips"/>
    <dgm:cxn modelId="{9883B517-A82B-41B7-A5D1-6A16782960B0}" type="presParOf" srcId="{A6C89589-C642-4046-98DF-16EAB8C5C0AB}" destId="{CB3DEA52-D448-4221-90B0-E97B59E7C5C1}" srcOrd="0" destOrd="0" presId="urn:microsoft.com/office/officeart/2008/layout/PictureStrips"/>
    <dgm:cxn modelId="{584C75A4-F760-4526-98B2-3260665A8715}" type="presParOf" srcId="{A6C89589-C642-4046-98DF-16EAB8C5C0AB}" destId="{6CA5A953-C485-426E-B317-1B1F085E5A1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CF30192-48E6-4CCC-9689-2247977D52E9}" type="doc">
      <dgm:prSet loTypeId="urn:microsoft.com/office/officeart/2005/8/layout/StepDownProcess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9217D5-138C-43D8-9AB4-B8406A5FF289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Педагогический совет</a:t>
          </a:r>
        </a:p>
      </dgm:t>
    </dgm:pt>
    <dgm:pt modelId="{24E64E67-C6D7-4303-ABE8-9AB7D147A85B}" type="parTrans" cxnId="{6DCCFE66-84E9-494F-A906-7071F585D51E}">
      <dgm:prSet/>
      <dgm:spPr/>
      <dgm:t>
        <a:bodyPr/>
        <a:lstStyle/>
        <a:p>
          <a:endParaRPr lang="ru-RU"/>
        </a:p>
      </dgm:t>
    </dgm:pt>
    <dgm:pt modelId="{ED4D74DF-8A78-46C2-BA45-FAB5A36686F3}" type="sibTrans" cxnId="{6DCCFE66-84E9-494F-A906-7071F585D51E}">
      <dgm:prSet/>
      <dgm:spPr/>
      <dgm:t>
        <a:bodyPr/>
        <a:lstStyle/>
        <a:p>
          <a:endParaRPr lang="ru-RU"/>
        </a:p>
      </dgm:t>
    </dgm:pt>
    <dgm:pt modelId="{C226E69E-3DA2-49E0-83F2-9F1E6E848AC9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Анализ результатов ГИА</a:t>
          </a:r>
        </a:p>
      </dgm:t>
    </dgm:pt>
    <dgm:pt modelId="{F963185F-37FF-45CD-B568-467E115E493C}" type="parTrans" cxnId="{CDF7D67F-96F0-438A-B645-D77B42B67DFD}">
      <dgm:prSet/>
      <dgm:spPr/>
      <dgm:t>
        <a:bodyPr/>
        <a:lstStyle/>
        <a:p>
          <a:endParaRPr lang="ru-RU"/>
        </a:p>
      </dgm:t>
    </dgm:pt>
    <dgm:pt modelId="{BAA6B25D-CBFE-4D28-ABB8-58D5B976FE0C}" type="sibTrans" cxnId="{CDF7D67F-96F0-438A-B645-D77B42B67DFD}">
      <dgm:prSet/>
      <dgm:spPr/>
      <dgm:t>
        <a:bodyPr/>
        <a:lstStyle/>
        <a:p>
          <a:endParaRPr lang="ru-RU"/>
        </a:p>
      </dgm:t>
    </dgm:pt>
    <dgm:pt modelId="{9FD43B27-527F-44B0-AC88-E4EABD55DF7B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ВШК</a:t>
          </a:r>
        </a:p>
      </dgm:t>
    </dgm:pt>
    <dgm:pt modelId="{C99B4A3D-9453-4720-86DD-1C081E175E3A}" type="parTrans" cxnId="{48C50796-80BF-41D2-8F17-E7C4E39D768C}">
      <dgm:prSet/>
      <dgm:spPr/>
      <dgm:t>
        <a:bodyPr/>
        <a:lstStyle/>
        <a:p>
          <a:endParaRPr lang="ru-RU"/>
        </a:p>
      </dgm:t>
    </dgm:pt>
    <dgm:pt modelId="{0F149711-B67B-4403-978A-9B6902DF5C5B}" type="sibTrans" cxnId="{48C50796-80BF-41D2-8F17-E7C4E39D768C}">
      <dgm:prSet/>
      <dgm:spPr/>
      <dgm:t>
        <a:bodyPr/>
        <a:lstStyle/>
        <a:p>
          <a:endParaRPr lang="ru-RU"/>
        </a:p>
      </dgm:t>
    </dgm:pt>
    <dgm:pt modelId="{34A59BF6-8202-4C66-843F-AE17B09EE8E2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Текущий контроль предметов, персональный контроль педагогов, классно-обобщающий контроль</a:t>
          </a:r>
        </a:p>
      </dgm:t>
    </dgm:pt>
    <dgm:pt modelId="{6A46ECDE-F55E-44E3-82ED-93436C526506}" type="parTrans" cxnId="{167063A0-45F9-4C2F-87E8-8154193CE95C}">
      <dgm:prSet/>
      <dgm:spPr/>
      <dgm:t>
        <a:bodyPr/>
        <a:lstStyle/>
        <a:p>
          <a:endParaRPr lang="ru-RU"/>
        </a:p>
      </dgm:t>
    </dgm:pt>
    <dgm:pt modelId="{2FE3C483-3520-4156-8653-B84F6761A98A}" type="sibTrans" cxnId="{167063A0-45F9-4C2F-87E8-8154193CE95C}">
      <dgm:prSet/>
      <dgm:spPr/>
      <dgm:t>
        <a:bodyPr/>
        <a:lstStyle/>
        <a:p>
          <a:endParaRPr lang="ru-RU"/>
        </a:p>
      </dgm:t>
    </dgm:pt>
    <dgm:pt modelId="{B5A8B956-ECCE-437F-B5AC-FC09D8CE6A03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Первичная диагностика</a:t>
          </a:r>
        </a:p>
      </dgm:t>
    </dgm:pt>
    <dgm:pt modelId="{C22C3AA2-F198-4B69-B462-F6EBCB772FF7}" type="parTrans" cxnId="{FC51CCB8-7BAD-48C3-8BA2-28525C373420}">
      <dgm:prSet/>
      <dgm:spPr/>
      <dgm:t>
        <a:bodyPr/>
        <a:lstStyle/>
        <a:p>
          <a:endParaRPr lang="ru-RU"/>
        </a:p>
      </dgm:t>
    </dgm:pt>
    <dgm:pt modelId="{E503317C-088D-4E84-B133-7FB1311E2034}" type="sibTrans" cxnId="{FC51CCB8-7BAD-48C3-8BA2-28525C373420}">
      <dgm:prSet/>
      <dgm:spPr/>
      <dgm:t>
        <a:bodyPr/>
        <a:lstStyle/>
        <a:p>
          <a:endParaRPr lang="ru-RU"/>
        </a:p>
      </dgm:t>
    </dgm:pt>
    <dgm:pt modelId="{1032F886-5CE1-4061-8D8C-7BEC71C1D052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Диагностические работы, выявление детей «группы риска»</a:t>
          </a:r>
        </a:p>
      </dgm:t>
    </dgm:pt>
    <dgm:pt modelId="{EEAD8E73-4DBA-4204-A3A4-5616F9A7924B}" type="parTrans" cxnId="{80C9B392-4ADB-4E52-B42B-DD8D999DBFB3}">
      <dgm:prSet/>
      <dgm:spPr/>
      <dgm:t>
        <a:bodyPr/>
        <a:lstStyle/>
        <a:p>
          <a:endParaRPr lang="ru-RU"/>
        </a:p>
      </dgm:t>
    </dgm:pt>
    <dgm:pt modelId="{45B360B7-1E48-44E4-91E6-143A6EFEBE37}" type="sibTrans" cxnId="{80C9B392-4ADB-4E52-B42B-DD8D999DBFB3}">
      <dgm:prSet/>
      <dgm:spPr/>
      <dgm:t>
        <a:bodyPr/>
        <a:lstStyle/>
        <a:p>
          <a:endParaRPr lang="ru-RU"/>
        </a:p>
      </dgm:t>
    </dgm:pt>
    <dgm:pt modelId="{60E5603D-6006-407B-BBFF-F4168B03769B}" type="pres">
      <dgm:prSet presAssocID="{0CF30192-48E6-4CCC-9689-2247977D52E9}" presName="rootnode" presStyleCnt="0">
        <dgm:presLayoutVars>
          <dgm:chMax/>
          <dgm:chPref/>
          <dgm:dir/>
          <dgm:animLvl val="lvl"/>
        </dgm:presLayoutVars>
      </dgm:prSet>
      <dgm:spPr/>
    </dgm:pt>
    <dgm:pt modelId="{8180AB53-4B23-4834-B806-9FE190052DAC}" type="pres">
      <dgm:prSet presAssocID="{D89217D5-138C-43D8-9AB4-B8406A5FF289}" presName="composite" presStyleCnt="0"/>
      <dgm:spPr/>
    </dgm:pt>
    <dgm:pt modelId="{DE17C4FE-7E2D-4EE7-BA1F-410A563ED457}" type="pres">
      <dgm:prSet presAssocID="{D89217D5-138C-43D8-9AB4-B8406A5FF289}" presName="bentUpArrow1" presStyleLbl="alignImgPlace1" presStyleIdx="0" presStyleCnt="2" custLinFactNeighborX="-61765" custLinFactNeighborY="2198"/>
      <dgm:spPr/>
    </dgm:pt>
    <dgm:pt modelId="{8381203C-2794-4018-9558-AA6D3B189D90}" type="pres">
      <dgm:prSet presAssocID="{D89217D5-138C-43D8-9AB4-B8406A5FF289}" presName="ParentText" presStyleLbl="node1" presStyleIdx="0" presStyleCnt="3" custScaleX="187115" custLinFactNeighborX="-12279" custLinFactNeighborY="-17">
        <dgm:presLayoutVars>
          <dgm:chMax val="1"/>
          <dgm:chPref val="1"/>
          <dgm:bulletEnabled val="1"/>
        </dgm:presLayoutVars>
      </dgm:prSet>
      <dgm:spPr/>
    </dgm:pt>
    <dgm:pt modelId="{2D71786A-2FE4-4D43-AEAC-CA55488E50BC}" type="pres">
      <dgm:prSet presAssocID="{D89217D5-138C-43D8-9AB4-B8406A5FF289}" presName="ChildText" presStyleLbl="revTx" presStyleIdx="0" presStyleCnt="3" custScaleX="187115" custLinFactNeighborX="99726" custLinFactNeighborY="-280">
        <dgm:presLayoutVars>
          <dgm:chMax val="0"/>
          <dgm:chPref val="0"/>
          <dgm:bulletEnabled val="1"/>
        </dgm:presLayoutVars>
      </dgm:prSet>
      <dgm:spPr/>
    </dgm:pt>
    <dgm:pt modelId="{E9879C71-31D2-4778-A23E-B439EBDC1125}" type="pres">
      <dgm:prSet presAssocID="{ED4D74DF-8A78-46C2-BA45-FAB5A36686F3}" presName="sibTrans" presStyleCnt="0"/>
      <dgm:spPr/>
    </dgm:pt>
    <dgm:pt modelId="{78FCB3EA-6FE9-4BAD-8694-F0F6884B5FFE}" type="pres">
      <dgm:prSet presAssocID="{9FD43B27-527F-44B0-AC88-E4EABD55DF7B}" presName="composite" presStyleCnt="0"/>
      <dgm:spPr/>
    </dgm:pt>
    <dgm:pt modelId="{38384055-7F3F-4BD5-8316-0096FD2A6329}" type="pres">
      <dgm:prSet presAssocID="{9FD43B27-527F-44B0-AC88-E4EABD55DF7B}" presName="bentUpArrow1" presStyleLbl="alignImgPlace1" presStyleIdx="1" presStyleCnt="2" custLinFactNeighborX="-90718" custLinFactNeighborY="-6592"/>
      <dgm:spPr/>
    </dgm:pt>
    <dgm:pt modelId="{3EDA92E6-F671-4721-9A22-132DDBFB849D}" type="pres">
      <dgm:prSet presAssocID="{9FD43B27-527F-44B0-AC88-E4EABD55DF7B}" presName="ParentText" presStyleLbl="node1" presStyleIdx="1" presStyleCnt="3" custScaleX="187115" custLinFactNeighborX="-30554" custLinFactNeighborY="-9664">
        <dgm:presLayoutVars>
          <dgm:chMax val="1"/>
          <dgm:chPref val="1"/>
          <dgm:bulletEnabled val="1"/>
        </dgm:presLayoutVars>
      </dgm:prSet>
      <dgm:spPr/>
    </dgm:pt>
    <dgm:pt modelId="{7C9CF1CC-6594-475D-B01C-FD70A17CB570}" type="pres">
      <dgm:prSet presAssocID="{9FD43B27-527F-44B0-AC88-E4EABD55DF7B}" presName="ChildText" presStyleLbl="revTx" presStyleIdx="1" presStyleCnt="3" custScaleX="232403" custLinFactX="15776" custLinFactNeighborX="100000" custLinFactNeighborY="-19017">
        <dgm:presLayoutVars>
          <dgm:chMax val="0"/>
          <dgm:chPref val="0"/>
          <dgm:bulletEnabled val="1"/>
        </dgm:presLayoutVars>
      </dgm:prSet>
      <dgm:spPr/>
    </dgm:pt>
    <dgm:pt modelId="{04CDFABF-28E2-4000-9B84-369D945F893A}" type="pres">
      <dgm:prSet presAssocID="{0F149711-B67B-4403-978A-9B6902DF5C5B}" presName="sibTrans" presStyleCnt="0"/>
      <dgm:spPr/>
    </dgm:pt>
    <dgm:pt modelId="{39BAE355-EEC2-47BF-86A1-D7BCBB4C4B67}" type="pres">
      <dgm:prSet presAssocID="{B5A8B956-ECCE-437F-B5AC-FC09D8CE6A03}" presName="composite" presStyleCnt="0"/>
      <dgm:spPr/>
    </dgm:pt>
    <dgm:pt modelId="{08BDA60D-0D67-4E5F-9099-8A73CABC0524}" type="pres">
      <dgm:prSet presAssocID="{B5A8B956-ECCE-437F-B5AC-FC09D8CE6A03}" presName="ParentText" presStyleLbl="node1" presStyleIdx="2" presStyleCnt="3" custScaleX="187115" custLinFactNeighborX="-54050" custLinFactNeighborY="-15258">
        <dgm:presLayoutVars>
          <dgm:chMax val="1"/>
          <dgm:chPref val="1"/>
          <dgm:bulletEnabled val="1"/>
        </dgm:presLayoutVars>
      </dgm:prSet>
      <dgm:spPr/>
    </dgm:pt>
    <dgm:pt modelId="{C65C5F50-205D-42E6-8CF9-ED10F7376E43}" type="pres">
      <dgm:prSet presAssocID="{B5A8B956-ECCE-437F-B5AC-FC09D8CE6A03}" presName="FinalChildText" presStyleLbl="revTx" presStyleIdx="2" presStyleCnt="3" custScaleX="187115" custLinFactNeighborX="47939" custLinFactNeighborY="-24646">
        <dgm:presLayoutVars>
          <dgm:chMax val="0"/>
          <dgm:chPref val="0"/>
          <dgm:bulletEnabled val="1"/>
        </dgm:presLayoutVars>
      </dgm:prSet>
      <dgm:spPr/>
    </dgm:pt>
  </dgm:ptLst>
  <dgm:cxnLst>
    <dgm:cxn modelId="{51F29B2E-5689-4883-BD08-1579098E42C3}" type="presOf" srcId="{9FD43B27-527F-44B0-AC88-E4EABD55DF7B}" destId="{3EDA92E6-F671-4721-9A22-132DDBFB849D}" srcOrd="0" destOrd="0" presId="urn:microsoft.com/office/officeart/2005/8/layout/StepDownProcess"/>
    <dgm:cxn modelId="{63BE1034-7F83-4D57-99CA-196D44D488E1}" type="presOf" srcId="{0CF30192-48E6-4CCC-9689-2247977D52E9}" destId="{60E5603D-6006-407B-BBFF-F4168B03769B}" srcOrd="0" destOrd="0" presId="urn:microsoft.com/office/officeart/2005/8/layout/StepDownProcess"/>
    <dgm:cxn modelId="{1B013543-3276-4395-AB25-D7077C67A8DD}" type="presOf" srcId="{B5A8B956-ECCE-437F-B5AC-FC09D8CE6A03}" destId="{08BDA60D-0D67-4E5F-9099-8A73CABC0524}" srcOrd="0" destOrd="0" presId="urn:microsoft.com/office/officeart/2005/8/layout/StepDownProcess"/>
    <dgm:cxn modelId="{6DCCFE66-84E9-494F-A906-7071F585D51E}" srcId="{0CF30192-48E6-4CCC-9689-2247977D52E9}" destId="{D89217D5-138C-43D8-9AB4-B8406A5FF289}" srcOrd="0" destOrd="0" parTransId="{24E64E67-C6D7-4303-ABE8-9AB7D147A85B}" sibTransId="{ED4D74DF-8A78-46C2-BA45-FAB5A36686F3}"/>
    <dgm:cxn modelId="{9F797853-459A-4346-B558-FD50217A2A96}" type="presOf" srcId="{D89217D5-138C-43D8-9AB4-B8406A5FF289}" destId="{8381203C-2794-4018-9558-AA6D3B189D90}" srcOrd="0" destOrd="0" presId="urn:microsoft.com/office/officeart/2005/8/layout/StepDownProcess"/>
    <dgm:cxn modelId="{CDF7D67F-96F0-438A-B645-D77B42B67DFD}" srcId="{D89217D5-138C-43D8-9AB4-B8406A5FF289}" destId="{C226E69E-3DA2-49E0-83F2-9F1E6E848AC9}" srcOrd="0" destOrd="0" parTransId="{F963185F-37FF-45CD-B568-467E115E493C}" sibTransId="{BAA6B25D-CBFE-4D28-ABB8-58D5B976FE0C}"/>
    <dgm:cxn modelId="{80C9B392-4ADB-4E52-B42B-DD8D999DBFB3}" srcId="{B5A8B956-ECCE-437F-B5AC-FC09D8CE6A03}" destId="{1032F886-5CE1-4061-8D8C-7BEC71C1D052}" srcOrd="0" destOrd="0" parTransId="{EEAD8E73-4DBA-4204-A3A4-5616F9A7924B}" sibTransId="{45B360B7-1E48-44E4-91E6-143A6EFEBE37}"/>
    <dgm:cxn modelId="{48C50796-80BF-41D2-8F17-E7C4E39D768C}" srcId="{0CF30192-48E6-4CCC-9689-2247977D52E9}" destId="{9FD43B27-527F-44B0-AC88-E4EABD55DF7B}" srcOrd="1" destOrd="0" parTransId="{C99B4A3D-9453-4720-86DD-1C081E175E3A}" sibTransId="{0F149711-B67B-4403-978A-9B6902DF5C5B}"/>
    <dgm:cxn modelId="{167063A0-45F9-4C2F-87E8-8154193CE95C}" srcId="{9FD43B27-527F-44B0-AC88-E4EABD55DF7B}" destId="{34A59BF6-8202-4C66-843F-AE17B09EE8E2}" srcOrd="0" destOrd="0" parTransId="{6A46ECDE-F55E-44E3-82ED-93436C526506}" sibTransId="{2FE3C483-3520-4156-8653-B84F6761A98A}"/>
    <dgm:cxn modelId="{FC51CCB8-7BAD-48C3-8BA2-28525C373420}" srcId="{0CF30192-48E6-4CCC-9689-2247977D52E9}" destId="{B5A8B956-ECCE-437F-B5AC-FC09D8CE6A03}" srcOrd="2" destOrd="0" parTransId="{C22C3AA2-F198-4B69-B462-F6EBCB772FF7}" sibTransId="{E503317C-088D-4E84-B133-7FB1311E2034}"/>
    <dgm:cxn modelId="{54EC74C2-FE1F-4AC2-97CC-3437F26839B1}" type="presOf" srcId="{1032F886-5CE1-4061-8D8C-7BEC71C1D052}" destId="{C65C5F50-205D-42E6-8CF9-ED10F7376E43}" srcOrd="0" destOrd="0" presId="urn:microsoft.com/office/officeart/2005/8/layout/StepDownProcess"/>
    <dgm:cxn modelId="{8E8AE1CF-1EE7-4637-BBF6-9695B9A636BB}" type="presOf" srcId="{C226E69E-3DA2-49E0-83F2-9F1E6E848AC9}" destId="{2D71786A-2FE4-4D43-AEAC-CA55488E50BC}" srcOrd="0" destOrd="0" presId="urn:microsoft.com/office/officeart/2005/8/layout/StepDownProcess"/>
    <dgm:cxn modelId="{86CA61FB-BC8E-4402-9F91-B8FC72C8D8D1}" type="presOf" srcId="{34A59BF6-8202-4C66-843F-AE17B09EE8E2}" destId="{7C9CF1CC-6594-475D-B01C-FD70A17CB570}" srcOrd="0" destOrd="0" presId="urn:microsoft.com/office/officeart/2005/8/layout/StepDownProcess"/>
    <dgm:cxn modelId="{59B79036-EE90-4C09-906D-FA0CC585E9C8}" type="presParOf" srcId="{60E5603D-6006-407B-BBFF-F4168B03769B}" destId="{8180AB53-4B23-4834-B806-9FE190052DAC}" srcOrd="0" destOrd="0" presId="urn:microsoft.com/office/officeart/2005/8/layout/StepDownProcess"/>
    <dgm:cxn modelId="{E056357A-D0E7-4AAA-80A0-8E8B0F0A43A0}" type="presParOf" srcId="{8180AB53-4B23-4834-B806-9FE190052DAC}" destId="{DE17C4FE-7E2D-4EE7-BA1F-410A563ED457}" srcOrd="0" destOrd="0" presId="urn:microsoft.com/office/officeart/2005/8/layout/StepDownProcess"/>
    <dgm:cxn modelId="{DE9560EF-49E4-4D50-A4BA-1513A8F6E4FF}" type="presParOf" srcId="{8180AB53-4B23-4834-B806-9FE190052DAC}" destId="{8381203C-2794-4018-9558-AA6D3B189D90}" srcOrd="1" destOrd="0" presId="urn:microsoft.com/office/officeart/2005/8/layout/StepDownProcess"/>
    <dgm:cxn modelId="{8BA1D5FC-D638-471D-B817-5E4C3C5D6F60}" type="presParOf" srcId="{8180AB53-4B23-4834-B806-9FE190052DAC}" destId="{2D71786A-2FE4-4D43-AEAC-CA55488E50BC}" srcOrd="2" destOrd="0" presId="urn:microsoft.com/office/officeart/2005/8/layout/StepDownProcess"/>
    <dgm:cxn modelId="{8E58712F-9F82-4FFA-9BEA-1D516427A430}" type="presParOf" srcId="{60E5603D-6006-407B-BBFF-F4168B03769B}" destId="{E9879C71-31D2-4778-A23E-B439EBDC1125}" srcOrd="1" destOrd="0" presId="urn:microsoft.com/office/officeart/2005/8/layout/StepDownProcess"/>
    <dgm:cxn modelId="{0865EEFF-D5A1-49F8-A2AE-7E706073C279}" type="presParOf" srcId="{60E5603D-6006-407B-BBFF-F4168B03769B}" destId="{78FCB3EA-6FE9-4BAD-8694-F0F6884B5FFE}" srcOrd="2" destOrd="0" presId="urn:microsoft.com/office/officeart/2005/8/layout/StepDownProcess"/>
    <dgm:cxn modelId="{76A2E821-9541-40D1-9AB8-F9B383AF89BD}" type="presParOf" srcId="{78FCB3EA-6FE9-4BAD-8694-F0F6884B5FFE}" destId="{38384055-7F3F-4BD5-8316-0096FD2A6329}" srcOrd="0" destOrd="0" presId="urn:microsoft.com/office/officeart/2005/8/layout/StepDownProcess"/>
    <dgm:cxn modelId="{CC762B67-A33F-4503-BA44-DD99CD3EC4F0}" type="presParOf" srcId="{78FCB3EA-6FE9-4BAD-8694-F0F6884B5FFE}" destId="{3EDA92E6-F671-4721-9A22-132DDBFB849D}" srcOrd="1" destOrd="0" presId="urn:microsoft.com/office/officeart/2005/8/layout/StepDownProcess"/>
    <dgm:cxn modelId="{A9444F42-6DB7-476C-9ADD-F4A673D2CAB0}" type="presParOf" srcId="{78FCB3EA-6FE9-4BAD-8694-F0F6884B5FFE}" destId="{7C9CF1CC-6594-475D-B01C-FD70A17CB570}" srcOrd="2" destOrd="0" presId="urn:microsoft.com/office/officeart/2005/8/layout/StepDownProcess"/>
    <dgm:cxn modelId="{D2E9D6F3-928D-46BB-820A-D9C4135CD0FC}" type="presParOf" srcId="{60E5603D-6006-407B-BBFF-F4168B03769B}" destId="{04CDFABF-28E2-4000-9B84-369D945F893A}" srcOrd="3" destOrd="0" presId="urn:microsoft.com/office/officeart/2005/8/layout/StepDownProcess"/>
    <dgm:cxn modelId="{A6E5BE21-1F64-49CB-AD73-DB56D7C12E5A}" type="presParOf" srcId="{60E5603D-6006-407B-BBFF-F4168B03769B}" destId="{39BAE355-EEC2-47BF-86A1-D7BCBB4C4B67}" srcOrd="4" destOrd="0" presId="urn:microsoft.com/office/officeart/2005/8/layout/StepDownProcess"/>
    <dgm:cxn modelId="{EF20D05A-46CF-4155-B603-13650CC471BD}" type="presParOf" srcId="{39BAE355-EEC2-47BF-86A1-D7BCBB4C4B67}" destId="{08BDA60D-0D67-4E5F-9099-8A73CABC0524}" srcOrd="0" destOrd="0" presId="urn:microsoft.com/office/officeart/2005/8/layout/StepDownProcess"/>
    <dgm:cxn modelId="{1C0ADEE0-D5E3-4F79-A54C-686086686FEA}" type="presParOf" srcId="{39BAE355-EEC2-47BF-86A1-D7BCBB4C4B67}" destId="{C65C5F50-205D-42E6-8CF9-ED10F7376E43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E216883-0FB8-4675-9F80-836B6304CF94}" type="doc">
      <dgm:prSet loTypeId="urn:microsoft.com/office/officeart/2005/8/layout/process3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F25C55-AFB9-4379-8DB4-7ED1AC65DB80}">
      <dgm:prSet phldrT="[Текст]" custT="1"/>
      <dgm:spPr/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Урочная система</a:t>
          </a:r>
        </a:p>
      </dgm:t>
    </dgm:pt>
    <dgm:pt modelId="{F23E0F1B-D98A-47ED-B075-0AE1BFAE0BE9}" type="parTrans" cxnId="{FE38B661-E34A-4163-B6E2-325189AAD986}">
      <dgm:prSet/>
      <dgm:spPr/>
      <dgm:t>
        <a:bodyPr/>
        <a:lstStyle/>
        <a:p>
          <a:endParaRPr lang="ru-RU"/>
        </a:p>
      </dgm:t>
    </dgm:pt>
    <dgm:pt modelId="{54C12BD2-44CF-4BEA-AA98-3BB5A4886B94}" type="sibTrans" cxnId="{FE38B661-E34A-4163-B6E2-325189AAD986}">
      <dgm:prSet/>
      <dgm:spPr/>
      <dgm:t>
        <a:bodyPr/>
        <a:lstStyle/>
        <a:p>
          <a:endParaRPr lang="ru-RU"/>
        </a:p>
      </dgm:t>
    </dgm:pt>
    <dgm:pt modelId="{C87867E2-E166-4AE0-89C0-63609E6F304A}">
      <dgm:prSet phldrT="[Текст]" custT="1"/>
      <dgm:spPr/>
      <dgm:t>
        <a:bodyPr/>
        <a:lstStyle/>
        <a:p>
          <a:r>
            <a:rPr lang="ru-RU" sz="18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Диффиренцированный</a:t>
          </a:r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подход, </a:t>
          </a:r>
          <a:r>
            <a:rPr lang="ru-RU" sz="18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взаимопосещение</a:t>
          </a:r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уроков</a:t>
          </a:r>
        </a:p>
      </dgm:t>
    </dgm:pt>
    <dgm:pt modelId="{F3BF6EE8-690E-47FA-84C7-419A133431A7}" type="parTrans" cxnId="{6307173D-5C45-4700-8E1A-95DE107CBB10}">
      <dgm:prSet/>
      <dgm:spPr/>
      <dgm:t>
        <a:bodyPr/>
        <a:lstStyle/>
        <a:p>
          <a:endParaRPr lang="ru-RU"/>
        </a:p>
      </dgm:t>
    </dgm:pt>
    <dgm:pt modelId="{5582262E-D08A-44BE-A4B1-AA2901121E94}" type="sibTrans" cxnId="{6307173D-5C45-4700-8E1A-95DE107CBB10}">
      <dgm:prSet/>
      <dgm:spPr/>
      <dgm:t>
        <a:bodyPr/>
        <a:lstStyle/>
        <a:p>
          <a:endParaRPr lang="ru-RU"/>
        </a:p>
      </dgm:t>
    </dgm:pt>
    <dgm:pt modelId="{FA72F831-E8B4-41AC-9F5D-34790ADC59B9}">
      <dgm:prSet phldrT="[Текст]" custT="1"/>
      <dgm:spPr/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Элективный курсы</a:t>
          </a:r>
        </a:p>
      </dgm:t>
    </dgm:pt>
    <dgm:pt modelId="{D3F49BE9-6E1A-4C23-AE0D-B4B01A2C6EC5}" type="parTrans" cxnId="{87110187-9F1B-4E8A-8BF7-418F6CFBCEF8}">
      <dgm:prSet/>
      <dgm:spPr/>
      <dgm:t>
        <a:bodyPr/>
        <a:lstStyle/>
        <a:p>
          <a:endParaRPr lang="ru-RU"/>
        </a:p>
      </dgm:t>
    </dgm:pt>
    <dgm:pt modelId="{215CB1E0-C057-4922-BB54-5FEF373FF49A}" type="sibTrans" cxnId="{87110187-9F1B-4E8A-8BF7-418F6CFBCEF8}">
      <dgm:prSet/>
      <dgm:spPr/>
      <dgm:t>
        <a:bodyPr/>
        <a:lstStyle/>
        <a:p>
          <a:endParaRPr lang="ru-RU"/>
        </a:p>
      </dgm:t>
    </dgm:pt>
    <dgm:pt modelId="{39A91F2B-8C1B-42D2-8722-8D02C0561B70}">
      <dgm:prSet phldrT="[Текст]" custT="1"/>
      <dgm:spPr/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Работа с мотивированными учащимися, решение заданий повышенной сложности</a:t>
          </a:r>
        </a:p>
      </dgm:t>
    </dgm:pt>
    <dgm:pt modelId="{A099707C-D602-4DA5-AF1B-9C998AA4779F}" type="parTrans" cxnId="{47ADCE5F-BE86-41EC-9F8C-3FD8476ADDF9}">
      <dgm:prSet/>
      <dgm:spPr/>
      <dgm:t>
        <a:bodyPr/>
        <a:lstStyle/>
        <a:p>
          <a:endParaRPr lang="ru-RU"/>
        </a:p>
      </dgm:t>
    </dgm:pt>
    <dgm:pt modelId="{72D7C389-6F1D-468C-BB2D-A7453A3D22AE}" type="sibTrans" cxnId="{47ADCE5F-BE86-41EC-9F8C-3FD8476ADDF9}">
      <dgm:prSet/>
      <dgm:spPr/>
      <dgm:t>
        <a:bodyPr/>
        <a:lstStyle/>
        <a:p>
          <a:endParaRPr lang="ru-RU"/>
        </a:p>
      </dgm:t>
    </dgm:pt>
    <dgm:pt modelId="{97D09BF7-BDEA-442D-82B5-00F987EF2D74}">
      <dgm:prSet phldrT="[Текст]" custT="1"/>
      <dgm:spPr/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консультации</a:t>
          </a:r>
        </a:p>
      </dgm:t>
    </dgm:pt>
    <dgm:pt modelId="{1F6DBAD7-7B6B-4D31-8CFF-4F93F9E04FD1}" type="parTrans" cxnId="{B69482B0-BF3B-48CE-96A6-973599039928}">
      <dgm:prSet/>
      <dgm:spPr/>
      <dgm:t>
        <a:bodyPr/>
        <a:lstStyle/>
        <a:p>
          <a:endParaRPr lang="ru-RU"/>
        </a:p>
      </dgm:t>
    </dgm:pt>
    <dgm:pt modelId="{3811CC06-9FFF-44F4-B06E-5C4A16BFAEF7}" type="sibTrans" cxnId="{B69482B0-BF3B-48CE-96A6-973599039928}">
      <dgm:prSet/>
      <dgm:spPr/>
      <dgm:t>
        <a:bodyPr/>
        <a:lstStyle/>
        <a:p>
          <a:endParaRPr lang="ru-RU"/>
        </a:p>
      </dgm:t>
    </dgm:pt>
    <dgm:pt modelId="{42D96E55-973D-4156-85C6-D036E6A9427F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Отработка базовых заданий, ведение диагностических кар</a:t>
          </a:r>
          <a:r>
            <a:rPr lang="ru-RU" sz="1500" dirty="0"/>
            <a:t>т</a:t>
          </a:r>
        </a:p>
      </dgm:t>
    </dgm:pt>
    <dgm:pt modelId="{57B3E0D4-3B8C-42A4-8D3A-C4F7DC509464}" type="parTrans" cxnId="{1B8A95E6-8DBE-4531-BADB-91C9C3EC14D9}">
      <dgm:prSet/>
      <dgm:spPr/>
      <dgm:t>
        <a:bodyPr/>
        <a:lstStyle/>
        <a:p>
          <a:endParaRPr lang="ru-RU"/>
        </a:p>
      </dgm:t>
    </dgm:pt>
    <dgm:pt modelId="{37324500-9FC9-4806-BCA4-0979E9ADE32B}" type="sibTrans" cxnId="{1B8A95E6-8DBE-4531-BADB-91C9C3EC14D9}">
      <dgm:prSet/>
      <dgm:spPr/>
      <dgm:t>
        <a:bodyPr/>
        <a:lstStyle/>
        <a:p>
          <a:endParaRPr lang="ru-RU"/>
        </a:p>
      </dgm:t>
    </dgm:pt>
    <dgm:pt modelId="{7EE3B3DE-F4D5-48BE-BE84-1A726CF81238}" type="pres">
      <dgm:prSet presAssocID="{DE216883-0FB8-4675-9F80-836B6304CF94}" presName="linearFlow" presStyleCnt="0">
        <dgm:presLayoutVars>
          <dgm:dir/>
          <dgm:animLvl val="lvl"/>
          <dgm:resizeHandles val="exact"/>
        </dgm:presLayoutVars>
      </dgm:prSet>
      <dgm:spPr/>
    </dgm:pt>
    <dgm:pt modelId="{73E17958-E287-4DC0-A99E-EDA5F4EC4BEF}" type="pres">
      <dgm:prSet presAssocID="{93F25C55-AFB9-4379-8DB4-7ED1AC65DB80}" presName="composite" presStyleCnt="0"/>
      <dgm:spPr/>
    </dgm:pt>
    <dgm:pt modelId="{40AC4A93-223B-4DE4-B30E-B74C4576059A}" type="pres">
      <dgm:prSet presAssocID="{93F25C55-AFB9-4379-8DB4-7ED1AC65DB80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FD9577FB-0DF5-45FF-984F-0EF4D641CA31}" type="pres">
      <dgm:prSet presAssocID="{93F25C55-AFB9-4379-8DB4-7ED1AC65DB80}" presName="parSh" presStyleLbl="node1" presStyleIdx="0" presStyleCnt="3" custLinFactNeighborX="-2844" custLinFactNeighborY="-7322"/>
      <dgm:spPr/>
    </dgm:pt>
    <dgm:pt modelId="{19D99680-8435-4193-ABA1-62D44BBC586E}" type="pres">
      <dgm:prSet presAssocID="{93F25C55-AFB9-4379-8DB4-7ED1AC65DB80}" presName="desTx" presStyleLbl="fgAcc1" presStyleIdx="0" presStyleCnt="3" custScaleX="123875" custScaleY="56512" custLinFactNeighborX="8824" custLinFactNeighborY="-18450">
        <dgm:presLayoutVars>
          <dgm:bulletEnabled val="1"/>
        </dgm:presLayoutVars>
      </dgm:prSet>
      <dgm:spPr/>
    </dgm:pt>
    <dgm:pt modelId="{30933D24-3C74-4387-85F9-2D6CF5E34DF9}" type="pres">
      <dgm:prSet presAssocID="{54C12BD2-44CF-4BEA-AA98-3BB5A4886B94}" presName="sibTrans" presStyleLbl="sibTrans2D1" presStyleIdx="0" presStyleCnt="2"/>
      <dgm:spPr/>
    </dgm:pt>
    <dgm:pt modelId="{BF929CD7-FAF9-418A-950D-240A49C23FDF}" type="pres">
      <dgm:prSet presAssocID="{54C12BD2-44CF-4BEA-AA98-3BB5A4886B94}" presName="connTx" presStyleLbl="sibTrans2D1" presStyleIdx="0" presStyleCnt="2"/>
      <dgm:spPr/>
    </dgm:pt>
    <dgm:pt modelId="{0ADE8F04-4CED-4C1A-A9B3-C074BABB5E29}" type="pres">
      <dgm:prSet presAssocID="{FA72F831-E8B4-41AC-9F5D-34790ADC59B9}" presName="composite" presStyleCnt="0"/>
      <dgm:spPr/>
    </dgm:pt>
    <dgm:pt modelId="{4E9FE963-2068-4045-8E6A-70FE09616287}" type="pres">
      <dgm:prSet presAssocID="{FA72F831-E8B4-41AC-9F5D-34790ADC59B9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349498E-7E09-4ADA-9C92-CB6007F1CFDA}" type="pres">
      <dgm:prSet presAssocID="{FA72F831-E8B4-41AC-9F5D-34790ADC59B9}" presName="parSh" presStyleLbl="node1" presStyleIdx="1" presStyleCnt="3" custScaleY="104083"/>
      <dgm:spPr/>
    </dgm:pt>
    <dgm:pt modelId="{EDB6C17E-654B-4C0F-A68F-23EEDA1C19E2}" type="pres">
      <dgm:prSet presAssocID="{FA72F831-E8B4-41AC-9F5D-34790ADC59B9}" presName="desTx" presStyleLbl="fgAcc1" presStyleIdx="1" presStyleCnt="3" custScaleX="115118" custScaleY="66365" custLinFactNeighborX="4661" custLinFactNeighborY="-17870">
        <dgm:presLayoutVars>
          <dgm:bulletEnabled val="1"/>
        </dgm:presLayoutVars>
      </dgm:prSet>
      <dgm:spPr/>
    </dgm:pt>
    <dgm:pt modelId="{2EA7D09F-0548-424D-9F62-C283E3399996}" type="pres">
      <dgm:prSet presAssocID="{215CB1E0-C057-4922-BB54-5FEF373FF49A}" presName="sibTrans" presStyleLbl="sibTrans2D1" presStyleIdx="1" presStyleCnt="2"/>
      <dgm:spPr/>
    </dgm:pt>
    <dgm:pt modelId="{6125CF18-FC60-479F-AB61-02A3904B2795}" type="pres">
      <dgm:prSet presAssocID="{215CB1E0-C057-4922-BB54-5FEF373FF49A}" presName="connTx" presStyleLbl="sibTrans2D1" presStyleIdx="1" presStyleCnt="2"/>
      <dgm:spPr/>
    </dgm:pt>
    <dgm:pt modelId="{E47498AA-4502-40D9-B730-946A9E8FF7FF}" type="pres">
      <dgm:prSet presAssocID="{97D09BF7-BDEA-442D-82B5-00F987EF2D74}" presName="composite" presStyleCnt="0"/>
      <dgm:spPr/>
    </dgm:pt>
    <dgm:pt modelId="{18F995C3-B456-4AE0-8763-1DF77B2C00B8}" type="pres">
      <dgm:prSet presAssocID="{97D09BF7-BDEA-442D-82B5-00F987EF2D74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1B1149F-D94D-4D2B-87C1-75AD313EB7B5}" type="pres">
      <dgm:prSet presAssocID="{97D09BF7-BDEA-442D-82B5-00F987EF2D74}" presName="parSh" presStyleLbl="node1" presStyleIdx="2" presStyleCnt="3"/>
      <dgm:spPr/>
    </dgm:pt>
    <dgm:pt modelId="{B2D77F89-194C-4DE0-B096-C56B94212785}" type="pres">
      <dgm:prSet presAssocID="{97D09BF7-BDEA-442D-82B5-00F987EF2D74}" presName="desTx" presStyleLbl="fgAcc1" presStyleIdx="2" presStyleCnt="3" custScaleY="64506" custLinFactNeighborX="-2110" custLinFactNeighborY="-14013">
        <dgm:presLayoutVars>
          <dgm:bulletEnabled val="1"/>
        </dgm:presLayoutVars>
      </dgm:prSet>
      <dgm:spPr/>
    </dgm:pt>
  </dgm:ptLst>
  <dgm:cxnLst>
    <dgm:cxn modelId="{40F8F20B-D8F9-4F48-BCE3-0492D0CF24DC}" type="presOf" srcId="{FA72F831-E8B4-41AC-9F5D-34790ADC59B9}" destId="{4E9FE963-2068-4045-8E6A-70FE09616287}" srcOrd="0" destOrd="0" presId="urn:microsoft.com/office/officeart/2005/8/layout/process3"/>
    <dgm:cxn modelId="{5DC9DE30-A40B-4C52-B6EF-5F1B261FD1F3}" type="presOf" srcId="{54C12BD2-44CF-4BEA-AA98-3BB5A4886B94}" destId="{30933D24-3C74-4387-85F9-2D6CF5E34DF9}" srcOrd="0" destOrd="0" presId="urn:microsoft.com/office/officeart/2005/8/layout/process3"/>
    <dgm:cxn modelId="{59BD2D33-A5B6-4BE4-B8E5-DAF6DFCF5486}" type="presOf" srcId="{93F25C55-AFB9-4379-8DB4-7ED1AC65DB80}" destId="{40AC4A93-223B-4DE4-B30E-B74C4576059A}" srcOrd="0" destOrd="0" presId="urn:microsoft.com/office/officeart/2005/8/layout/process3"/>
    <dgm:cxn modelId="{B8D06237-981E-4839-8161-71C394A32109}" type="presOf" srcId="{215CB1E0-C057-4922-BB54-5FEF373FF49A}" destId="{2EA7D09F-0548-424D-9F62-C283E3399996}" srcOrd="0" destOrd="0" presId="urn:microsoft.com/office/officeart/2005/8/layout/process3"/>
    <dgm:cxn modelId="{6307173D-5C45-4700-8E1A-95DE107CBB10}" srcId="{93F25C55-AFB9-4379-8DB4-7ED1AC65DB80}" destId="{C87867E2-E166-4AE0-89C0-63609E6F304A}" srcOrd="0" destOrd="0" parTransId="{F3BF6EE8-690E-47FA-84C7-419A133431A7}" sibTransId="{5582262E-D08A-44BE-A4B1-AA2901121E94}"/>
    <dgm:cxn modelId="{79A70B5D-073D-43EF-9DF5-D45B5D2FAD6E}" type="presOf" srcId="{97D09BF7-BDEA-442D-82B5-00F987EF2D74}" destId="{31B1149F-D94D-4D2B-87C1-75AD313EB7B5}" srcOrd="1" destOrd="0" presId="urn:microsoft.com/office/officeart/2005/8/layout/process3"/>
    <dgm:cxn modelId="{47ADCE5F-BE86-41EC-9F8C-3FD8476ADDF9}" srcId="{FA72F831-E8B4-41AC-9F5D-34790ADC59B9}" destId="{39A91F2B-8C1B-42D2-8722-8D02C0561B70}" srcOrd="0" destOrd="0" parTransId="{A099707C-D602-4DA5-AF1B-9C998AA4779F}" sibTransId="{72D7C389-6F1D-468C-BB2D-A7453A3D22AE}"/>
    <dgm:cxn modelId="{FE38B661-E34A-4163-B6E2-325189AAD986}" srcId="{DE216883-0FB8-4675-9F80-836B6304CF94}" destId="{93F25C55-AFB9-4379-8DB4-7ED1AC65DB80}" srcOrd="0" destOrd="0" parTransId="{F23E0F1B-D98A-47ED-B075-0AE1BFAE0BE9}" sibTransId="{54C12BD2-44CF-4BEA-AA98-3BB5A4886B94}"/>
    <dgm:cxn modelId="{8BA17465-9E0E-44B7-8038-A101A39E06E9}" type="presOf" srcId="{215CB1E0-C057-4922-BB54-5FEF373FF49A}" destId="{6125CF18-FC60-479F-AB61-02A3904B2795}" srcOrd="1" destOrd="0" presId="urn:microsoft.com/office/officeart/2005/8/layout/process3"/>
    <dgm:cxn modelId="{3CB1626B-0513-4757-9699-0A9D40692DC0}" type="presOf" srcId="{54C12BD2-44CF-4BEA-AA98-3BB5A4886B94}" destId="{BF929CD7-FAF9-418A-950D-240A49C23FDF}" srcOrd="1" destOrd="0" presId="urn:microsoft.com/office/officeart/2005/8/layout/process3"/>
    <dgm:cxn modelId="{378FE070-D715-460C-8E5C-77B4F01F562E}" type="presOf" srcId="{FA72F831-E8B4-41AC-9F5D-34790ADC59B9}" destId="{4349498E-7E09-4ADA-9C92-CB6007F1CFDA}" srcOrd="1" destOrd="0" presId="urn:microsoft.com/office/officeart/2005/8/layout/process3"/>
    <dgm:cxn modelId="{97ABAD55-A90D-44F3-A018-E990E54AD775}" type="presOf" srcId="{93F25C55-AFB9-4379-8DB4-7ED1AC65DB80}" destId="{FD9577FB-0DF5-45FF-984F-0EF4D641CA31}" srcOrd="1" destOrd="0" presId="urn:microsoft.com/office/officeart/2005/8/layout/process3"/>
    <dgm:cxn modelId="{83E8FD56-1817-471F-84D5-17438736C00A}" type="presOf" srcId="{42D96E55-973D-4156-85C6-D036E6A9427F}" destId="{B2D77F89-194C-4DE0-B096-C56B94212785}" srcOrd="0" destOrd="0" presId="urn:microsoft.com/office/officeart/2005/8/layout/process3"/>
    <dgm:cxn modelId="{72901F58-C597-4149-89C5-C153EDC12FD7}" type="presOf" srcId="{DE216883-0FB8-4675-9F80-836B6304CF94}" destId="{7EE3B3DE-F4D5-48BE-BE84-1A726CF81238}" srcOrd="0" destOrd="0" presId="urn:microsoft.com/office/officeart/2005/8/layout/process3"/>
    <dgm:cxn modelId="{87110187-9F1B-4E8A-8BF7-418F6CFBCEF8}" srcId="{DE216883-0FB8-4675-9F80-836B6304CF94}" destId="{FA72F831-E8B4-41AC-9F5D-34790ADC59B9}" srcOrd="1" destOrd="0" parTransId="{D3F49BE9-6E1A-4C23-AE0D-B4B01A2C6EC5}" sibTransId="{215CB1E0-C057-4922-BB54-5FEF373FF49A}"/>
    <dgm:cxn modelId="{16483896-7CBE-4A0E-A7D8-E77B2CC61356}" type="presOf" srcId="{97D09BF7-BDEA-442D-82B5-00F987EF2D74}" destId="{18F995C3-B456-4AE0-8763-1DF77B2C00B8}" srcOrd="0" destOrd="0" presId="urn:microsoft.com/office/officeart/2005/8/layout/process3"/>
    <dgm:cxn modelId="{74487EAE-C060-4AE9-AFB8-A9B515B22735}" type="presOf" srcId="{C87867E2-E166-4AE0-89C0-63609E6F304A}" destId="{19D99680-8435-4193-ABA1-62D44BBC586E}" srcOrd="0" destOrd="0" presId="urn:microsoft.com/office/officeart/2005/8/layout/process3"/>
    <dgm:cxn modelId="{B69482B0-BF3B-48CE-96A6-973599039928}" srcId="{DE216883-0FB8-4675-9F80-836B6304CF94}" destId="{97D09BF7-BDEA-442D-82B5-00F987EF2D74}" srcOrd="2" destOrd="0" parTransId="{1F6DBAD7-7B6B-4D31-8CFF-4F93F9E04FD1}" sibTransId="{3811CC06-9FFF-44F4-B06E-5C4A16BFAEF7}"/>
    <dgm:cxn modelId="{D2864AB2-E995-478C-959E-C51898A2748C}" type="presOf" srcId="{39A91F2B-8C1B-42D2-8722-8D02C0561B70}" destId="{EDB6C17E-654B-4C0F-A68F-23EEDA1C19E2}" srcOrd="0" destOrd="0" presId="urn:microsoft.com/office/officeart/2005/8/layout/process3"/>
    <dgm:cxn modelId="{1B8A95E6-8DBE-4531-BADB-91C9C3EC14D9}" srcId="{97D09BF7-BDEA-442D-82B5-00F987EF2D74}" destId="{42D96E55-973D-4156-85C6-D036E6A9427F}" srcOrd="0" destOrd="0" parTransId="{57B3E0D4-3B8C-42A4-8D3A-C4F7DC509464}" sibTransId="{37324500-9FC9-4806-BCA4-0979E9ADE32B}"/>
    <dgm:cxn modelId="{6C7FDB57-AF32-4B90-9F30-55CC65D61BF8}" type="presParOf" srcId="{7EE3B3DE-F4D5-48BE-BE84-1A726CF81238}" destId="{73E17958-E287-4DC0-A99E-EDA5F4EC4BEF}" srcOrd="0" destOrd="0" presId="urn:microsoft.com/office/officeart/2005/8/layout/process3"/>
    <dgm:cxn modelId="{9372EAED-F866-4361-943E-813EDAFD8E00}" type="presParOf" srcId="{73E17958-E287-4DC0-A99E-EDA5F4EC4BEF}" destId="{40AC4A93-223B-4DE4-B30E-B74C4576059A}" srcOrd="0" destOrd="0" presId="urn:microsoft.com/office/officeart/2005/8/layout/process3"/>
    <dgm:cxn modelId="{BE6185CA-1232-47B0-AF50-243A252A55B6}" type="presParOf" srcId="{73E17958-E287-4DC0-A99E-EDA5F4EC4BEF}" destId="{FD9577FB-0DF5-45FF-984F-0EF4D641CA31}" srcOrd="1" destOrd="0" presId="urn:microsoft.com/office/officeart/2005/8/layout/process3"/>
    <dgm:cxn modelId="{87E83718-7C75-4365-982B-9B76B5B2B363}" type="presParOf" srcId="{73E17958-E287-4DC0-A99E-EDA5F4EC4BEF}" destId="{19D99680-8435-4193-ABA1-62D44BBC586E}" srcOrd="2" destOrd="0" presId="urn:microsoft.com/office/officeart/2005/8/layout/process3"/>
    <dgm:cxn modelId="{412840CA-C546-4CC2-96AF-62A1D6588D46}" type="presParOf" srcId="{7EE3B3DE-F4D5-48BE-BE84-1A726CF81238}" destId="{30933D24-3C74-4387-85F9-2D6CF5E34DF9}" srcOrd="1" destOrd="0" presId="urn:microsoft.com/office/officeart/2005/8/layout/process3"/>
    <dgm:cxn modelId="{BE6AF963-2D5E-466E-A54F-D0A3BE51FF46}" type="presParOf" srcId="{30933D24-3C74-4387-85F9-2D6CF5E34DF9}" destId="{BF929CD7-FAF9-418A-950D-240A49C23FDF}" srcOrd="0" destOrd="0" presId="urn:microsoft.com/office/officeart/2005/8/layout/process3"/>
    <dgm:cxn modelId="{8087A19A-F542-42FD-A360-6A6554C992B3}" type="presParOf" srcId="{7EE3B3DE-F4D5-48BE-BE84-1A726CF81238}" destId="{0ADE8F04-4CED-4C1A-A9B3-C074BABB5E29}" srcOrd="2" destOrd="0" presId="urn:microsoft.com/office/officeart/2005/8/layout/process3"/>
    <dgm:cxn modelId="{B6565F25-5A2E-444B-9E10-484AF1396178}" type="presParOf" srcId="{0ADE8F04-4CED-4C1A-A9B3-C074BABB5E29}" destId="{4E9FE963-2068-4045-8E6A-70FE09616287}" srcOrd="0" destOrd="0" presId="urn:microsoft.com/office/officeart/2005/8/layout/process3"/>
    <dgm:cxn modelId="{7E768873-1875-48E9-8AF1-C1DEB41DE566}" type="presParOf" srcId="{0ADE8F04-4CED-4C1A-A9B3-C074BABB5E29}" destId="{4349498E-7E09-4ADA-9C92-CB6007F1CFDA}" srcOrd="1" destOrd="0" presId="urn:microsoft.com/office/officeart/2005/8/layout/process3"/>
    <dgm:cxn modelId="{160C53CE-0A6B-49D3-ABAA-3BE3B800CBCC}" type="presParOf" srcId="{0ADE8F04-4CED-4C1A-A9B3-C074BABB5E29}" destId="{EDB6C17E-654B-4C0F-A68F-23EEDA1C19E2}" srcOrd="2" destOrd="0" presId="urn:microsoft.com/office/officeart/2005/8/layout/process3"/>
    <dgm:cxn modelId="{3C82C54C-B57A-44C1-9C15-E97CC91C0820}" type="presParOf" srcId="{7EE3B3DE-F4D5-48BE-BE84-1A726CF81238}" destId="{2EA7D09F-0548-424D-9F62-C283E3399996}" srcOrd="3" destOrd="0" presId="urn:microsoft.com/office/officeart/2005/8/layout/process3"/>
    <dgm:cxn modelId="{D2786DF8-AEDD-4CBB-83FA-6F2622500E1C}" type="presParOf" srcId="{2EA7D09F-0548-424D-9F62-C283E3399996}" destId="{6125CF18-FC60-479F-AB61-02A3904B2795}" srcOrd="0" destOrd="0" presId="urn:microsoft.com/office/officeart/2005/8/layout/process3"/>
    <dgm:cxn modelId="{BA51B6B6-4562-461A-A383-146DA417BB79}" type="presParOf" srcId="{7EE3B3DE-F4D5-48BE-BE84-1A726CF81238}" destId="{E47498AA-4502-40D9-B730-946A9E8FF7FF}" srcOrd="4" destOrd="0" presId="urn:microsoft.com/office/officeart/2005/8/layout/process3"/>
    <dgm:cxn modelId="{36CB1ADD-C18F-49BB-947D-9BCB81FF526A}" type="presParOf" srcId="{E47498AA-4502-40D9-B730-946A9E8FF7FF}" destId="{18F995C3-B456-4AE0-8763-1DF77B2C00B8}" srcOrd="0" destOrd="0" presId="urn:microsoft.com/office/officeart/2005/8/layout/process3"/>
    <dgm:cxn modelId="{45286881-52CD-436D-B9F7-6D2D703F87A7}" type="presParOf" srcId="{E47498AA-4502-40D9-B730-946A9E8FF7FF}" destId="{31B1149F-D94D-4D2B-87C1-75AD313EB7B5}" srcOrd="1" destOrd="0" presId="urn:microsoft.com/office/officeart/2005/8/layout/process3"/>
    <dgm:cxn modelId="{BD5C1ABD-82CE-4CC4-B1DE-0BCC485BE990}" type="presParOf" srcId="{E47498AA-4502-40D9-B730-946A9E8FF7FF}" destId="{B2D77F89-194C-4DE0-B096-C56B94212785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B059CF8-D8D2-493E-B1A7-D3295DA09B22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10D49B-339E-42DF-8A08-F95578C7AE2A}">
      <dgm:prSet phldrT="[Текст]"/>
      <dgm:spPr/>
      <dgm:t>
        <a:bodyPr/>
        <a:lstStyle/>
        <a:p>
          <a:r>
            <a:rPr lang="ru-RU" dirty="0"/>
            <a:t>Родительские собрания</a:t>
          </a:r>
        </a:p>
      </dgm:t>
    </dgm:pt>
    <dgm:pt modelId="{53073544-1331-4A3B-9A90-5EFFAB89B4A6}" type="parTrans" cxnId="{478C5076-29D0-49F0-ABB4-5DA676BFC76A}">
      <dgm:prSet/>
      <dgm:spPr/>
      <dgm:t>
        <a:bodyPr/>
        <a:lstStyle/>
        <a:p>
          <a:endParaRPr lang="ru-RU"/>
        </a:p>
      </dgm:t>
    </dgm:pt>
    <dgm:pt modelId="{5B769BBC-A9EF-4B70-89FE-477D39126B29}" type="sibTrans" cxnId="{478C5076-29D0-49F0-ABB4-5DA676BFC76A}">
      <dgm:prSet/>
      <dgm:spPr/>
      <dgm:t>
        <a:bodyPr/>
        <a:lstStyle/>
        <a:p>
          <a:endParaRPr lang="ru-RU"/>
        </a:p>
      </dgm:t>
    </dgm:pt>
    <dgm:pt modelId="{53E813BE-D3B9-4587-8C81-72CFE6EC3DE0}">
      <dgm:prSet phldrT="[Текст]"/>
      <dgm:spPr/>
      <dgm:t>
        <a:bodyPr/>
        <a:lstStyle/>
        <a:p>
          <a:r>
            <a:rPr lang="ru-RU" dirty="0"/>
            <a:t>Классные часы</a:t>
          </a:r>
        </a:p>
      </dgm:t>
    </dgm:pt>
    <dgm:pt modelId="{3B441D68-39EA-40DC-999F-CDE7935DD138}" type="parTrans" cxnId="{AC1B62E7-0113-40A3-8FEB-6B841902DF7A}">
      <dgm:prSet/>
      <dgm:spPr/>
      <dgm:t>
        <a:bodyPr/>
        <a:lstStyle/>
        <a:p>
          <a:endParaRPr lang="ru-RU"/>
        </a:p>
      </dgm:t>
    </dgm:pt>
    <dgm:pt modelId="{D0DBA5A1-5CF6-4CC9-B396-C6DC085A77F4}" type="sibTrans" cxnId="{AC1B62E7-0113-40A3-8FEB-6B841902DF7A}">
      <dgm:prSet/>
      <dgm:spPr/>
      <dgm:t>
        <a:bodyPr/>
        <a:lstStyle/>
        <a:p>
          <a:endParaRPr lang="ru-RU"/>
        </a:p>
      </dgm:t>
    </dgm:pt>
    <dgm:pt modelId="{99CA14C1-17AA-4311-97DC-472886A889F9}">
      <dgm:prSet phldrT="[Текст]"/>
      <dgm:spPr/>
      <dgm:t>
        <a:bodyPr/>
        <a:lstStyle/>
        <a:p>
          <a:r>
            <a:rPr lang="ru-RU" dirty="0"/>
            <a:t>Сайт, стенды</a:t>
          </a:r>
        </a:p>
      </dgm:t>
    </dgm:pt>
    <dgm:pt modelId="{D7B1A379-7432-478E-A213-EB25E356A8A2}" type="parTrans" cxnId="{AF9C9BD7-DA86-45C9-8DCD-D379F6619E74}">
      <dgm:prSet/>
      <dgm:spPr/>
      <dgm:t>
        <a:bodyPr/>
        <a:lstStyle/>
        <a:p>
          <a:endParaRPr lang="ru-RU"/>
        </a:p>
      </dgm:t>
    </dgm:pt>
    <dgm:pt modelId="{14928DF1-FBA8-4343-815C-205091B399A0}" type="sibTrans" cxnId="{AF9C9BD7-DA86-45C9-8DCD-D379F6619E74}">
      <dgm:prSet/>
      <dgm:spPr/>
      <dgm:t>
        <a:bodyPr/>
        <a:lstStyle/>
        <a:p>
          <a:endParaRPr lang="ru-RU"/>
        </a:p>
      </dgm:t>
    </dgm:pt>
    <dgm:pt modelId="{498DEA63-4B49-49C0-814D-E0D05F8B61D6}" type="pres">
      <dgm:prSet presAssocID="{2B059CF8-D8D2-493E-B1A7-D3295DA09B22}" presName="Name0" presStyleCnt="0">
        <dgm:presLayoutVars>
          <dgm:dir/>
          <dgm:resizeHandles val="exact"/>
        </dgm:presLayoutVars>
      </dgm:prSet>
      <dgm:spPr/>
    </dgm:pt>
    <dgm:pt modelId="{FFAE0675-17E0-4F19-B4F7-C27678B30B87}" type="pres">
      <dgm:prSet presAssocID="{3C10D49B-339E-42DF-8A08-F95578C7AE2A}" presName="composite" presStyleCnt="0"/>
      <dgm:spPr/>
    </dgm:pt>
    <dgm:pt modelId="{6C79451B-F4D5-4DF6-B6E0-9904ACA088C1}" type="pres">
      <dgm:prSet presAssocID="{3C10D49B-339E-42DF-8A08-F95578C7AE2A}" presName="rect1" presStyleLbl="trAlignAcc1" presStyleIdx="0" presStyleCnt="3">
        <dgm:presLayoutVars>
          <dgm:bulletEnabled val="1"/>
        </dgm:presLayoutVars>
      </dgm:prSet>
      <dgm:spPr/>
    </dgm:pt>
    <dgm:pt modelId="{DC5550C3-B889-4E13-9681-C4C557892456}" type="pres">
      <dgm:prSet presAssocID="{3C10D49B-339E-42DF-8A08-F95578C7AE2A}" presName="rect2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F1DD179-5801-46FB-A9B4-27FC56C1B8B6}" type="pres">
      <dgm:prSet presAssocID="{5B769BBC-A9EF-4B70-89FE-477D39126B29}" presName="sibTrans" presStyleCnt="0"/>
      <dgm:spPr/>
    </dgm:pt>
    <dgm:pt modelId="{4DC9C48F-36FF-4784-A860-984417CDEEAE}" type="pres">
      <dgm:prSet presAssocID="{53E813BE-D3B9-4587-8C81-72CFE6EC3DE0}" presName="composite" presStyleCnt="0"/>
      <dgm:spPr/>
    </dgm:pt>
    <dgm:pt modelId="{865C7432-A359-4A3C-8855-1F8794FCDB17}" type="pres">
      <dgm:prSet presAssocID="{53E813BE-D3B9-4587-8C81-72CFE6EC3DE0}" presName="rect1" presStyleLbl="trAlignAcc1" presStyleIdx="1" presStyleCnt="3">
        <dgm:presLayoutVars>
          <dgm:bulletEnabled val="1"/>
        </dgm:presLayoutVars>
      </dgm:prSet>
      <dgm:spPr/>
    </dgm:pt>
    <dgm:pt modelId="{AC53C2DA-510F-4AAC-AAEA-928DE29BC5E1}" type="pres">
      <dgm:prSet presAssocID="{53E813BE-D3B9-4587-8C81-72CFE6EC3DE0}" presName="rect2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AD5C04C-640E-4FB0-87EE-D77EE45FE68F}" type="pres">
      <dgm:prSet presAssocID="{D0DBA5A1-5CF6-4CC9-B396-C6DC085A77F4}" presName="sibTrans" presStyleCnt="0"/>
      <dgm:spPr/>
    </dgm:pt>
    <dgm:pt modelId="{A933FB17-036B-4CAB-92E5-A26452D37EF6}" type="pres">
      <dgm:prSet presAssocID="{99CA14C1-17AA-4311-97DC-472886A889F9}" presName="composite" presStyleCnt="0"/>
      <dgm:spPr/>
    </dgm:pt>
    <dgm:pt modelId="{7F3A2CCE-0C5A-43F8-B579-150020974258}" type="pres">
      <dgm:prSet presAssocID="{99CA14C1-17AA-4311-97DC-472886A889F9}" presName="rect1" presStyleLbl="trAlignAcc1" presStyleIdx="2" presStyleCnt="3">
        <dgm:presLayoutVars>
          <dgm:bulletEnabled val="1"/>
        </dgm:presLayoutVars>
      </dgm:prSet>
      <dgm:spPr/>
    </dgm:pt>
    <dgm:pt modelId="{26E66D8A-703E-4746-BA09-41F8C5C59F6A}" type="pres">
      <dgm:prSet presAssocID="{99CA14C1-17AA-4311-97DC-472886A889F9}" presName="rect2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826EB001-F4FE-4DC0-94FC-2331D0CFF291}" type="presOf" srcId="{99CA14C1-17AA-4311-97DC-472886A889F9}" destId="{7F3A2CCE-0C5A-43F8-B579-150020974258}" srcOrd="0" destOrd="0" presId="urn:microsoft.com/office/officeart/2008/layout/PictureStrips"/>
    <dgm:cxn modelId="{D67EAE2F-E091-4330-8347-BECE9ED97F91}" type="presOf" srcId="{3C10D49B-339E-42DF-8A08-F95578C7AE2A}" destId="{6C79451B-F4D5-4DF6-B6E0-9904ACA088C1}" srcOrd="0" destOrd="0" presId="urn:microsoft.com/office/officeart/2008/layout/PictureStrips"/>
    <dgm:cxn modelId="{478C5076-29D0-49F0-ABB4-5DA676BFC76A}" srcId="{2B059CF8-D8D2-493E-B1A7-D3295DA09B22}" destId="{3C10D49B-339E-42DF-8A08-F95578C7AE2A}" srcOrd="0" destOrd="0" parTransId="{53073544-1331-4A3B-9A90-5EFFAB89B4A6}" sibTransId="{5B769BBC-A9EF-4B70-89FE-477D39126B29}"/>
    <dgm:cxn modelId="{F90DC591-3399-48CA-BE03-7CC71651405B}" type="presOf" srcId="{53E813BE-D3B9-4587-8C81-72CFE6EC3DE0}" destId="{865C7432-A359-4A3C-8855-1F8794FCDB17}" srcOrd="0" destOrd="0" presId="urn:microsoft.com/office/officeart/2008/layout/PictureStrips"/>
    <dgm:cxn modelId="{AF9C9BD7-DA86-45C9-8DCD-D379F6619E74}" srcId="{2B059CF8-D8D2-493E-B1A7-D3295DA09B22}" destId="{99CA14C1-17AA-4311-97DC-472886A889F9}" srcOrd="2" destOrd="0" parTransId="{D7B1A379-7432-478E-A213-EB25E356A8A2}" sibTransId="{14928DF1-FBA8-4343-815C-205091B399A0}"/>
    <dgm:cxn modelId="{5A5174D9-A668-4E16-8847-B4AF6EA924EA}" type="presOf" srcId="{2B059CF8-D8D2-493E-B1A7-D3295DA09B22}" destId="{498DEA63-4B49-49C0-814D-E0D05F8B61D6}" srcOrd="0" destOrd="0" presId="urn:microsoft.com/office/officeart/2008/layout/PictureStrips"/>
    <dgm:cxn modelId="{AC1B62E7-0113-40A3-8FEB-6B841902DF7A}" srcId="{2B059CF8-D8D2-493E-B1A7-D3295DA09B22}" destId="{53E813BE-D3B9-4587-8C81-72CFE6EC3DE0}" srcOrd="1" destOrd="0" parTransId="{3B441D68-39EA-40DC-999F-CDE7935DD138}" sibTransId="{D0DBA5A1-5CF6-4CC9-B396-C6DC085A77F4}"/>
    <dgm:cxn modelId="{29522D0D-84F2-4015-8447-0389DF1082F1}" type="presParOf" srcId="{498DEA63-4B49-49C0-814D-E0D05F8B61D6}" destId="{FFAE0675-17E0-4F19-B4F7-C27678B30B87}" srcOrd="0" destOrd="0" presId="urn:microsoft.com/office/officeart/2008/layout/PictureStrips"/>
    <dgm:cxn modelId="{16376268-5866-44ED-852E-36E36680D82F}" type="presParOf" srcId="{FFAE0675-17E0-4F19-B4F7-C27678B30B87}" destId="{6C79451B-F4D5-4DF6-B6E0-9904ACA088C1}" srcOrd="0" destOrd="0" presId="urn:microsoft.com/office/officeart/2008/layout/PictureStrips"/>
    <dgm:cxn modelId="{CA272C80-7892-48DA-94BE-757C6F784293}" type="presParOf" srcId="{FFAE0675-17E0-4F19-B4F7-C27678B30B87}" destId="{DC5550C3-B889-4E13-9681-C4C557892456}" srcOrd="1" destOrd="0" presId="urn:microsoft.com/office/officeart/2008/layout/PictureStrips"/>
    <dgm:cxn modelId="{217D722B-49FF-4770-8934-17C5FA29B02B}" type="presParOf" srcId="{498DEA63-4B49-49C0-814D-E0D05F8B61D6}" destId="{8F1DD179-5801-46FB-A9B4-27FC56C1B8B6}" srcOrd="1" destOrd="0" presId="urn:microsoft.com/office/officeart/2008/layout/PictureStrips"/>
    <dgm:cxn modelId="{AF15AC60-68E7-4455-94B8-388C6514BB6C}" type="presParOf" srcId="{498DEA63-4B49-49C0-814D-E0D05F8B61D6}" destId="{4DC9C48F-36FF-4784-A860-984417CDEEAE}" srcOrd="2" destOrd="0" presId="urn:microsoft.com/office/officeart/2008/layout/PictureStrips"/>
    <dgm:cxn modelId="{4E482564-D12E-4EFA-BC45-203CB6C64A3D}" type="presParOf" srcId="{4DC9C48F-36FF-4784-A860-984417CDEEAE}" destId="{865C7432-A359-4A3C-8855-1F8794FCDB17}" srcOrd="0" destOrd="0" presId="urn:microsoft.com/office/officeart/2008/layout/PictureStrips"/>
    <dgm:cxn modelId="{49BEA606-D8BD-45A1-9FE2-FF0AFB6C80C8}" type="presParOf" srcId="{4DC9C48F-36FF-4784-A860-984417CDEEAE}" destId="{AC53C2DA-510F-4AAC-AAEA-928DE29BC5E1}" srcOrd="1" destOrd="0" presId="urn:microsoft.com/office/officeart/2008/layout/PictureStrips"/>
    <dgm:cxn modelId="{62C5211C-6293-454C-B580-B78278F21CD1}" type="presParOf" srcId="{498DEA63-4B49-49C0-814D-E0D05F8B61D6}" destId="{BAD5C04C-640E-4FB0-87EE-D77EE45FE68F}" srcOrd="3" destOrd="0" presId="urn:microsoft.com/office/officeart/2008/layout/PictureStrips"/>
    <dgm:cxn modelId="{872922B2-7A4F-4980-B1E0-8692411335C4}" type="presParOf" srcId="{498DEA63-4B49-49C0-814D-E0D05F8B61D6}" destId="{A933FB17-036B-4CAB-92E5-A26452D37EF6}" srcOrd="4" destOrd="0" presId="urn:microsoft.com/office/officeart/2008/layout/PictureStrips"/>
    <dgm:cxn modelId="{A07A240E-F363-45CB-8613-1B2D2A85F664}" type="presParOf" srcId="{A933FB17-036B-4CAB-92E5-A26452D37EF6}" destId="{7F3A2CCE-0C5A-43F8-B579-150020974258}" srcOrd="0" destOrd="0" presId="urn:microsoft.com/office/officeart/2008/layout/PictureStrips"/>
    <dgm:cxn modelId="{B38D6EEF-E839-4609-A0FA-784CB6F11450}" type="presParOf" srcId="{A933FB17-036B-4CAB-92E5-A26452D37EF6}" destId="{26E66D8A-703E-4746-BA09-41F8C5C59F6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14F74-46C3-4410-99FA-927D3E216C9B}">
      <dsp:nvSpPr>
        <dsp:cNvPr id="0" name=""/>
        <dsp:cNvSpPr/>
      </dsp:nvSpPr>
      <dsp:spPr>
        <a:xfrm>
          <a:off x="0" y="0"/>
          <a:ext cx="10515600" cy="1958102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47D907D-5517-402D-AEF7-24A76C2C2549}">
      <dsp:nvSpPr>
        <dsp:cNvPr id="0" name=""/>
        <dsp:cNvSpPr/>
      </dsp:nvSpPr>
      <dsp:spPr>
        <a:xfrm>
          <a:off x="315468" y="261080"/>
          <a:ext cx="3088957" cy="14359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18FBB62-66ED-4BC5-995E-7521E6E485F7}">
      <dsp:nvSpPr>
        <dsp:cNvPr id="0" name=""/>
        <dsp:cNvSpPr/>
      </dsp:nvSpPr>
      <dsp:spPr>
        <a:xfrm rot="10800000">
          <a:off x="315468" y="1958102"/>
          <a:ext cx="3088957" cy="2393235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t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100" kern="1200" dirty="0"/>
            <a:t>1 уровень-235 учащихся</a:t>
          </a:r>
        </a:p>
      </dsp:txBody>
      <dsp:txXfrm rot="10800000">
        <a:off x="389068" y="1958102"/>
        <a:ext cx="2941757" cy="2319635"/>
      </dsp:txXfrm>
    </dsp:sp>
    <dsp:sp modelId="{33E14CCB-0367-4F29-A57D-9873799DA0D9}">
      <dsp:nvSpPr>
        <dsp:cNvPr id="0" name=""/>
        <dsp:cNvSpPr/>
      </dsp:nvSpPr>
      <dsp:spPr>
        <a:xfrm>
          <a:off x="3713321" y="261080"/>
          <a:ext cx="3088957" cy="14359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29A0A77-0D52-43ED-9AE8-6D42579161FA}">
      <dsp:nvSpPr>
        <dsp:cNvPr id="0" name=""/>
        <dsp:cNvSpPr/>
      </dsp:nvSpPr>
      <dsp:spPr>
        <a:xfrm rot="10800000">
          <a:off x="3713321" y="1958102"/>
          <a:ext cx="3088957" cy="2393235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t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100" kern="1200" dirty="0"/>
            <a:t>2 уровень- 235 учащихся </a:t>
          </a:r>
        </a:p>
      </dsp:txBody>
      <dsp:txXfrm rot="10800000">
        <a:off x="3786921" y="1958102"/>
        <a:ext cx="2941757" cy="2319635"/>
      </dsp:txXfrm>
    </dsp:sp>
    <dsp:sp modelId="{E83DB342-4A59-4BBD-80EC-41D0AAFF03F7}">
      <dsp:nvSpPr>
        <dsp:cNvPr id="0" name=""/>
        <dsp:cNvSpPr/>
      </dsp:nvSpPr>
      <dsp:spPr>
        <a:xfrm>
          <a:off x="7111174" y="261080"/>
          <a:ext cx="3088957" cy="14359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B01F27D-0344-4301-B7DF-8F1D19B0CC8C}">
      <dsp:nvSpPr>
        <dsp:cNvPr id="0" name=""/>
        <dsp:cNvSpPr/>
      </dsp:nvSpPr>
      <dsp:spPr>
        <a:xfrm rot="10800000">
          <a:off x="7111174" y="1958102"/>
          <a:ext cx="3088957" cy="2393235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t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100" kern="1200" dirty="0"/>
            <a:t>3 уровень-38 учащихся</a:t>
          </a:r>
        </a:p>
      </dsp:txBody>
      <dsp:txXfrm rot="10800000">
        <a:off x="7184774" y="1958102"/>
        <a:ext cx="2941757" cy="231963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301A67-BA8A-48C8-A36D-010EE0AAA1FA}">
      <dsp:nvSpPr>
        <dsp:cNvPr id="0" name=""/>
        <dsp:cNvSpPr/>
      </dsp:nvSpPr>
      <dsp:spPr>
        <a:xfrm>
          <a:off x="840" y="990099"/>
          <a:ext cx="592784" cy="592784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114FB1-27E1-451E-AEF7-2ED7019D37F0}">
      <dsp:nvSpPr>
        <dsp:cNvPr id="0" name=""/>
        <dsp:cNvSpPr/>
      </dsp:nvSpPr>
      <dsp:spPr>
        <a:xfrm>
          <a:off x="60119" y="1049377"/>
          <a:ext cx="474227" cy="474227"/>
        </a:xfrm>
        <a:prstGeom prst="pie">
          <a:avLst>
            <a:gd name="adj1" fmla="val 135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095171-B222-4FFE-94B9-4D9B25344C1A}">
      <dsp:nvSpPr>
        <dsp:cNvPr id="0" name=""/>
        <dsp:cNvSpPr/>
      </dsp:nvSpPr>
      <dsp:spPr>
        <a:xfrm rot="16200000">
          <a:off x="-680861" y="2323865"/>
          <a:ext cx="1719075" cy="355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 dirty="0"/>
        </a:p>
      </dsp:txBody>
      <dsp:txXfrm>
        <a:off x="-680861" y="2323865"/>
        <a:ext cx="1719075" cy="355670"/>
      </dsp:txXfrm>
    </dsp:sp>
    <dsp:sp modelId="{0BC6B929-07CF-4A2A-96D8-4B656BCAD348}">
      <dsp:nvSpPr>
        <dsp:cNvPr id="0" name=""/>
        <dsp:cNvSpPr/>
      </dsp:nvSpPr>
      <dsp:spPr>
        <a:xfrm>
          <a:off x="415790" y="990099"/>
          <a:ext cx="2110456" cy="237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% выполнения заданий базового уровня</a:t>
          </a:r>
        </a:p>
      </dsp:txBody>
      <dsp:txXfrm>
        <a:off x="415790" y="990099"/>
        <a:ext cx="2110456" cy="2371139"/>
      </dsp:txXfrm>
    </dsp:sp>
    <dsp:sp modelId="{FBBE6EA3-7A9D-456A-AA6C-AEEFC53BB128}">
      <dsp:nvSpPr>
        <dsp:cNvPr id="0" name=""/>
        <dsp:cNvSpPr/>
      </dsp:nvSpPr>
      <dsp:spPr>
        <a:xfrm>
          <a:off x="2769778" y="990099"/>
          <a:ext cx="592784" cy="592784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353639-B4B1-4A79-83F7-00A569C72B82}">
      <dsp:nvSpPr>
        <dsp:cNvPr id="0" name=""/>
        <dsp:cNvSpPr/>
      </dsp:nvSpPr>
      <dsp:spPr>
        <a:xfrm>
          <a:off x="2829057" y="1049377"/>
          <a:ext cx="474227" cy="474227"/>
        </a:xfrm>
        <a:prstGeom prst="pie">
          <a:avLst>
            <a:gd name="adj1" fmla="val 108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F93055-50A1-41FC-9BD8-89DEBF863874}">
      <dsp:nvSpPr>
        <dsp:cNvPr id="0" name=""/>
        <dsp:cNvSpPr/>
      </dsp:nvSpPr>
      <dsp:spPr>
        <a:xfrm rot="16200000">
          <a:off x="2088076" y="2323865"/>
          <a:ext cx="1719075" cy="355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88076" y="2323865"/>
        <a:ext cx="1719075" cy="355670"/>
      </dsp:txXfrm>
    </dsp:sp>
    <dsp:sp modelId="{151ADA23-65DD-48BC-82FF-7EB72D1B7978}">
      <dsp:nvSpPr>
        <dsp:cNvPr id="0" name=""/>
        <dsp:cNvSpPr/>
      </dsp:nvSpPr>
      <dsp:spPr>
        <a:xfrm>
          <a:off x="3006892" y="990099"/>
          <a:ext cx="2172497" cy="237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% выполнения заданий базового уровня</a:t>
          </a:r>
        </a:p>
      </dsp:txBody>
      <dsp:txXfrm>
        <a:off x="3006892" y="990099"/>
        <a:ext cx="2172497" cy="2371139"/>
      </dsp:txXfrm>
    </dsp:sp>
    <dsp:sp modelId="{8FF746E4-1082-4F97-86A2-DB689789688D}">
      <dsp:nvSpPr>
        <dsp:cNvPr id="0" name=""/>
        <dsp:cNvSpPr/>
      </dsp:nvSpPr>
      <dsp:spPr>
        <a:xfrm>
          <a:off x="5422922" y="990099"/>
          <a:ext cx="592784" cy="592784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8A4486-5105-49AE-9007-9000816D2EB0}">
      <dsp:nvSpPr>
        <dsp:cNvPr id="0" name=""/>
        <dsp:cNvSpPr/>
      </dsp:nvSpPr>
      <dsp:spPr>
        <a:xfrm>
          <a:off x="5482201" y="1049377"/>
          <a:ext cx="474227" cy="474227"/>
        </a:xfrm>
        <a:prstGeom prst="pie">
          <a:avLst>
            <a:gd name="adj1" fmla="val 81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21004D-2D62-4BE6-857D-F060F88CFB04}">
      <dsp:nvSpPr>
        <dsp:cNvPr id="0" name=""/>
        <dsp:cNvSpPr/>
      </dsp:nvSpPr>
      <dsp:spPr>
        <a:xfrm rot="16200000">
          <a:off x="4741220" y="2323865"/>
          <a:ext cx="1719075" cy="355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41220" y="2323865"/>
        <a:ext cx="1719075" cy="355670"/>
      </dsp:txXfrm>
    </dsp:sp>
    <dsp:sp modelId="{894086CD-928F-4BC0-971E-8414F408DAED}">
      <dsp:nvSpPr>
        <dsp:cNvPr id="0" name=""/>
        <dsp:cNvSpPr/>
      </dsp:nvSpPr>
      <dsp:spPr>
        <a:xfrm>
          <a:off x="6015707" y="990099"/>
          <a:ext cx="1918263" cy="237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Работа с бланками</a:t>
          </a:r>
        </a:p>
      </dsp:txBody>
      <dsp:txXfrm>
        <a:off x="6015707" y="990099"/>
        <a:ext cx="1918263" cy="2371139"/>
      </dsp:txXfrm>
    </dsp:sp>
    <dsp:sp modelId="{67036C9C-8123-462F-9E3B-CB75BDE9A32E}">
      <dsp:nvSpPr>
        <dsp:cNvPr id="0" name=""/>
        <dsp:cNvSpPr/>
      </dsp:nvSpPr>
      <dsp:spPr>
        <a:xfrm>
          <a:off x="8177503" y="990099"/>
          <a:ext cx="592784" cy="592784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3E315B-1AC5-4122-90BE-DC6AD01E6EFF}">
      <dsp:nvSpPr>
        <dsp:cNvPr id="0" name=""/>
        <dsp:cNvSpPr/>
      </dsp:nvSpPr>
      <dsp:spPr>
        <a:xfrm>
          <a:off x="8236782" y="1049377"/>
          <a:ext cx="474227" cy="47422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C0C331-9A64-432F-A48E-79E4112F64B6}">
      <dsp:nvSpPr>
        <dsp:cNvPr id="0" name=""/>
        <dsp:cNvSpPr/>
      </dsp:nvSpPr>
      <dsp:spPr>
        <a:xfrm rot="16200000">
          <a:off x="7495801" y="2323865"/>
          <a:ext cx="1719075" cy="355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95801" y="2323865"/>
        <a:ext cx="1719075" cy="355670"/>
      </dsp:txXfrm>
    </dsp:sp>
    <dsp:sp modelId="{A0A2FD4E-F39B-4C7B-A5C0-73DA132FB0A8}">
      <dsp:nvSpPr>
        <dsp:cNvPr id="0" name=""/>
        <dsp:cNvSpPr/>
      </dsp:nvSpPr>
      <dsp:spPr>
        <a:xfrm>
          <a:off x="8592452" y="990099"/>
          <a:ext cx="1922306" cy="237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пробелов</a:t>
          </a:r>
        </a:p>
      </dsp:txBody>
      <dsp:txXfrm>
        <a:off x="8592452" y="990099"/>
        <a:ext cx="1922306" cy="237113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7E6FA6-962E-4D0B-B2FF-D6266AB3E606}">
      <dsp:nvSpPr>
        <dsp:cNvPr id="0" name=""/>
        <dsp:cNvSpPr/>
      </dsp:nvSpPr>
      <dsp:spPr>
        <a:xfrm>
          <a:off x="138561" y="159540"/>
          <a:ext cx="3282011" cy="2813072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6E2EE2-B1B4-4444-9AD2-C823D4991661}">
      <dsp:nvSpPr>
        <dsp:cNvPr id="0" name=""/>
        <dsp:cNvSpPr/>
      </dsp:nvSpPr>
      <dsp:spPr>
        <a:xfrm>
          <a:off x="0" y="3250901"/>
          <a:ext cx="3282011" cy="675137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Пшеничная Л.А.  Преобразование выражений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206 кабинет</a:t>
          </a:r>
        </a:p>
      </dsp:txBody>
      <dsp:txXfrm>
        <a:off x="0" y="3250901"/>
        <a:ext cx="3282011" cy="675137"/>
      </dsp:txXfrm>
    </dsp:sp>
    <dsp:sp modelId="{BFCD4B56-A92D-4281-B7D2-662852A4FEC3}">
      <dsp:nvSpPr>
        <dsp:cNvPr id="0" name=""/>
        <dsp:cNvSpPr/>
      </dsp:nvSpPr>
      <dsp:spPr>
        <a:xfrm>
          <a:off x="3616794" y="62545"/>
          <a:ext cx="3282011" cy="2813072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3B9013-33CA-440B-8236-0A65DEB828F9}">
      <dsp:nvSpPr>
        <dsp:cNvPr id="0" name=""/>
        <dsp:cNvSpPr/>
      </dsp:nvSpPr>
      <dsp:spPr>
        <a:xfrm>
          <a:off x="3616794" y="3223194"/>
          <a:ext cx="3282011" cy="675137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Горбатова Е.А. Кислородосодержащие органические соединения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211 кабинет</a:t>
          </a:r>
        </a:p>
      </dsp:txBody>
      <dsp:txXfrm>
        <a:off x="3616794" y="3223194"/>
        <a:ext cx="3282011" cy="675137"/>
      </dsp:txXfrm>
    </dsp:sp>
    <dsp:sp modelId="{9FDA3801-8E87-4D49-99B9-6A06A47B57E8}">
      <dsp:nvSpPr>
        <dsp:cNvPr id="0" name=""/>
        <dsp:cNvSpPr/>
      </dsp:nvSpPr>
      <dsp:spPr>
        <a:xfrm>
          <a:off x="7233588" y="0"/>
          <a:ext cx="3282011" cy="2813072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1560D4-C8C3-48F3-BE2F-A6EAE0AB55E3}">
      <dsp:nvSpPr>
        <dsp:cNvPr id="0" name=""/>
        <dsp:cNvSpPr/>
      </dsp:nvSpPr>
      <dsp:spPr>
        <a:xfrm>
          <a:off x="7233588" y="3153918"/>
          <a:ext cx="3282011" cy="675137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Максимовская</a:t>
          </a:r>
          <a:r>
            <a:rPr lang="ru-RU" sz="13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М.В., </a:t>
          </a:r>
          <a:r>
            <a:rPr lang="ru-RU" sz="13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Семенько</a:t>
          </a:r>
          <a:r>
            <a:rPr lang="ru-RU" sz="13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С.П. Воображение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210 кабинет</a:t>
          </a:r>
        </a:p>
      </dsp:txBody>
      <dsp:txXfrm>
        <a:off x="7233588" y="3153918"/>
        <a:ext cx="3282011" cy="6751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BFBF40-2584-4448-B664-D5220CB2B7CD}">
      <dsp:nvSpPr>
        <dsp:cNvPr id="0" name=""/>
        <dsp:cNvSpPr/>
      </dsp:nvSpPr>
      <dsp:spPr>
        <a:xfrm>
          <a:off x="1143321" y="2838"/>
          <a:ext cx="3331382" cy="1998829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Высшая категория-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13 чел.</a:t>
          </a:r>
          <a:endParaRPr lang="ru-RU" sz="3700" kern="1200" dirty="0"/>
        </a:p>
      </dsp:txBody>
      <dsp:txXfrm>
        <a:off x="1143321" y="2838"/>
        <a:ext cx="3331382" cy="1998829"/>
      </dsp:txXfrm>
    </dsp:sp>
    <dsp:sp modelId="{20191A44-67C7-4504-B0C5-A71D09244318}">
      <dsp:nvSpPr>
        <dsp:cNvPr id="0" name=""/>
        <dsp:cNvSpPr/>
      </dsp:nvSpPr>
      <dsp:spPr>
        <a:xfrm>
          <a:off x="4807841" y="2838"/>
          <a:ext cx="3331382" cy="1998829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Первая категория- 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14 чел.</a:t>
          </a:r>
        </a:p>
      </dsp:txBody>
      <dsp:txXfrm>
        <a:off x="4807841" y="2838"/>
        <a:ext cx="3331382" cy="1998829"/>
      </dsp:txXfrm>
    </dsp:sp>
    <dsp:sp modelId="{8229EB9E-67F9-41C5-9C0F-B9918A004148}">
      <dsp:nvSpPr>
        <dsp:cNvPr id="0" name=""/>
        <dsp:cNvSpPr/>
      </dsp:nvSpPr>
      <dsp:spPr>
        <a:xfrm>
          <a:off x="1143321" y="2334805"/>
          <a:ext cx="3331382" cy="1998829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Тьютор</a:t>
          </a: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 чел.</a:t>
          </a:r>
          <a:endParaRPr lang="ru-RU" sz="3700" kern="1200" dirty="0"/>
        </a:p>
      </dsp:txBody>
      <dsp:txXfrm>
        <a:off x="1143321" y="2334805"/>
        <a:ext cx="3331382" cy="1998829"/>
      </dsp:txXfrm>
    </dsp:sp>
    <dsp:sp modelId="{688F6C52-3448-4A85-A816-107161E14B92}">
      <dsp:nvSpPr>
        <dsp:cNvPr id="0" name=""/>
        <dsp:cNvSpPr/>
      </dsp:nvSpPr>
      <dsp:spPr>
        <a:xfrm>
          <a:off x="4807841" y="2334805"/>
          <a:ext cx="3331382" cy="1998829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Средний возраст-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45 лет</a:t>
          </a:r>
          <a:endParaRPr lang="ru-RU" sz="3700" kern="1200" dirty="0"/>
        </a:p>
      </dsp:txBody>
      <dsp:txXfrm>
        <a:off x="4807841" y="2334805"/>
        <a:ext cx="3331382" cy="19988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0F010D-EB96-41F0-A802-522B164E695F}">
      <dsp:nvSpPr>
        <dsp:cNvPr id="0" name=""/>
        <dsp:cNvSpPr/>
      </dsp:nvSpPr>
      <dsp:spPr>
        <a:xfrm>
          <a:off x="16901" y="878626"/>
          <a:ext cx="5586044" cy="65718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5B2808-F9BB-4509-9073-C9C7105DEF95}">
      <dsp:nvSpPr>
        <dsp:cNvPr id="0" name=""/>
        <dsp:cNvSpPr/>
      </dsp:nvSpPr>
      <dsp:spPr>
        <a:xfrm>
          <a:off x="47725" y="1001802"/>
          <a:ext cx="410371" cy="410371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552C5D-4559-48A8-A457-7ADD905AE159}">
      <dsp:nvSpPr>
        <dsp:cNvPr id="0" name=""/>
        <dsp:cNvSpPr/>
      </dsp:nvSpPr>
      <dsp:spPr>
        <a:xfrm>
          <a:off x="3159" y="0"/>
          <a:ext cx="5586044" cy="1180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/>
            <a:t>10 класс</a:t>
          </a:r>
        </a:p>
      </dsp:txBody>
      <dsp:txXfrm>
        <a:off x="3159" y="0"/>
        <a:ext cx="5586044" cy="1180574"/>
      </dsp:txXfrm>
    </dsp:sp>
    <dsp:sp modelId="{B33E1EE5-2F9B-4CDE-A877-FD24B9E5D1A7}">
      <dsp:nvSpPr>
        <dsp:cNvPr id="0" name=""/>
        <dsp:cNvSpPr/>
      </dsp:nvSpPr>
      <dsp:spPr>
        <a:xfrm>
          <a:off x="44335" y="1725158"/>
          <a:ext cx="410360" cy="410360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7F55FB-CB0C-49D7-BBA7-91A11909492F}">
      <dsp:nvSpPr>
        <dsp:cNvPr id="0" name=""/>
        <dsp:cNvSpPr/>
      </dsp:nvSpPr>
      <dsp:spPr>
        <a:xfrm>
          <a:off x="407897" y="1808906"/>
          <a:ext cx="5195021" cy="9565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Агротехнологический профиль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FF0000"/>
              </a:solidFill>
            </a:rPr>
            <a:t>4 учащихся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800" kern="1200" dirty="0"/>
        </a:p>
      </dsp:txBody>
      <dsp:txXfrm>
        <a:off x="407897" y="1808906"/>
        <a:ext cx="5195021" cy="956552"/>
      </dsp:txXfrm>
    </dsp:sp>
    <dsp:sp modelId="{694F1D44-F35C-448B-B464-6E97D7D9BDD0}">
      <dsp:nvSpPr>
        <dsp:cNvPr id="0" name=""/>
        <dsp:cNvSpPr/>
      </dsp:nvSpPr>
      <dsp:spPr>
        <a:xfrm>
          <a:off x="43990" y="2932178"/>
          <a:ext cx="410360" cy="410360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5F05F2-254B-4DA6-ADFB-D312E0FE829E}">
      <dsp:nvSpPr>
        <dsp:cNvPr id="0" name=""/>
        <dsp:cNvSpPr/>
      </dsp:nvSpPr>
      <dsp:spPr>
        <a:xfrm>
          <a:off x="394182" y="3067404"/>
          <a:ext cx="5195021" cy="9565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Психолого-педагогический профиль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FF0000"/>
              </a:solidFill>
            </a:rPr>
            <a:t>19 учащихся</a:t>
          </a:r>
        </a:p>
      </dsp:txBody>
      <dsp:txXfrm>
        <a:off x="394182" y="3067404"/>
        <a:ext cx="5195021" cy="956552"/>
      </dsp:txXfrm>
    </dsp:sp>
    <dsp:sp modelId="{A271AF8D-DD13-48F6-81C5-997F2149162B}">
      <dsp:nvSpPr>
        <dsp:cNvPr id="0" name=""/>
        <dsp:cNvSpPr/>
      </dsp:nvSpPr>
      <dsp:spPr>
        <a:xfrm>
          <a:off x="5871666" y="919883"/>
          <a:ext cx="5586044" cy="65718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284D7E-C5FE-4A90-917F-8541780D50C3}">
      <dsp:nvSpPr>
        <dsp:cNvPr id="0" name=""/>
        <dsp:cNvSpPr/>
      </dsp:nvSpPr>
      <dsp:spPr>
        <a:xfrm>
          <a:off x="5937128" y="1056816"/>
          <a:ext cx="410371" cy="410371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E07CF5-A5D9-4AC7-8320-5DA612AB98A3}">
      <dsp:nvSpPr>
        <dsp:cNvPr id="0" name=""/>
        <dsp:cNvSpPr/>
      </dsp:nvSpPr>
      <dsp:spPr>
        <a:xfrm>
          <a:off x="5868506" y="0"/>
          <a:ext cx="5586044" cy="1180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/>
            <a:t>11 класс</a:t>
          </a:r>
        </a:p>
      </dsp:txBody>
      <dsp:txXfrm>
        <a:off x="5868506" y="0"/>
        <a:ext cx="5586044" cy="1180574"/>
      </dsp:txXfrm>
    </dsp:sp>
    <dsp:sp modelId="{1926EF47-4B25-49F9-8819-00AA6B8409B7}">
      <dsp:nvSpPr>
        <dsp:cNvPr id="0" name=""/>
        <dsp:cNvSpPr/>
      </dsp:nvSpPr>
      <dsp:spPr>
        <a:xfrm>
          <a:off x="5895955" y="1848681"/>
          <a:ext cx="410360" cy="410360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80B6EF-8AF3-486C-8A86-D8D0824AF291}">
      <dsp:nvSpPr>
        <dsp:cNvPr id="0" name=""/>
        <dsp:cNvSpPr/>
      </dsp:nvSpPr>
      <dsp:spPr>
        <a:xfrm>
          <a:off x="6232100" y="1754010"/>
          <a:ext cx="5195021" cy="9565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Агротехнологический профиль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FF0000"/>
              </a:solidFill>
            </a:rPr>
            <a:t>5 учащихся</a:t>
          </a:r>
        </a:p>
      </dsp:txBody>
      <dsp:txXfrm>
        <a:off x="6232100" y="1754010"/>
        <a:ext cx="5195021" cy="956552"/>
      </dsp:txXfrm>
    </dsp:sp>
    <dsp:sp modelId="{711AF244-FC16-4CCB-8D62-C40101566076}">
      <dsp:nvSpPr>
        <dsp:cNvPr id="0" name=""/>
        <dsp:cNvSpPr/>
      </dsp:nvSpPr>
      <dsp:spPr>
        <a:xfrm>
          <a:off x="5895729" y="3109118"/>
          <a:ext cx="410360" cy="410360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38EE61-5CEA-4C8A-A988-D8D30FCB125A}">
      <dsp:nvSpPr>
        <dsp:cNvPr id="0" name=""/>
        <dsp:cNvSpPr/>
      </dsp:nvSpPr>
      <dsp:spPr>
        <a:xfrm>
          <a:off x="6259529" y="3245830"/>
          <a:ext cx="5195021" cy="9565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 err="1"/>
            <a:t>Социльно</a:t>
          </a:r>
          <a:r>
            <a:rPr lang="ru-RU" sz="2800" kern="1200" dirty="0"/>
            <a:t>-педагогический профиль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FF0000"/>
              </a:solidFill>
            </a:rPr>
            <a:t>12 учащихся</a:t>
          </a:r>
        </a:p>
      </dsp:txBody>
      <dsp:txXfrm>
        <a:off x="6259529" y="3245830"/>
        <a:ext cx="5195021" cy="9565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D9E20C-B7A6-47AD-9811-EA130FDEC34E}">
      <dsp:nvSpPr>
        <dsp:cNvPr id="0" name=""/>
        <dsp:cNvSpPr/>
      </dsp:nvSpPr>
      <dsp:spPr>
        <a:xfrm>
          <a:off x="3651" y="817431"/>
          <a:ext cx="3450450" cy="40593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06B24B-A91D-487B-88B3-46454E9154F9}">
      <dsp:nvSpPr>
        <dsp:cNvPr id="0" name=""/>
        <dsp:cNvSpPr/>
      </dsp:nvSpPr>
      <dsp:spPr>
        <a:xfrm>
          <a:off x="176173" y="979805"/>
          <a:ext cx="3105405" cy="263857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17C85BC-8E33-40C9-9D39-33809FC8A016}">
      <dsp:nvSpPr>
        <dsp:cNvPr id="0" name=""/>
        <dsp:cNvSpPr/>
      </dsp:nvSpPr>
      <dsp:spPr>
        <a:xfrm>
          <a:off x="176173" y="4024352"/>
          <a:ext cx="3105405" cy="6900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Интернет в каждый кабинет</a:t>
          </a:r>
        </a:p>
      </dsp:txBody>
      <dsp:txXfrm>
        <a:off x="176173" y="4024352"/>
        <a:ext cx="3105405" cy="690057"/>
      </dsp:txXfrm>
    </dsp:sp>
    <dsp:sp modelId="{7C2BACCD-B4FC-423D-A5F5-BA27AD365516}">
      <dsp:nvSpPr>
        <dsp:cNvPr id="0" name=""/>
        <dsp:cNvSpPr/>
      </dsp:nvSpPr>
      <dsp:spPr>
        <a:xfrm>
          <a:off x="176173" y="3618385"/>
          <a:ext cx="3105405" cy="405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176173" y="3618385"/>
        <a:ext cx="3105405" cy="405967"/>
      </dsp:txXfrm>
    </dsp:sp>
    <dsp:sp modelId="{4B9F379B-2922-4B5A-9213-C89BBFBEE0CA}">
      <dsp:nvSpPr>
        <dsp:cNvPr id="0" name=""/>
        <dsp:cNvSpPr/>
      </dsp:nvSpPr>
      <dsp:spPr>
        <a:xfrm>
          <a:off x="4315356" y="817431"/>
          <a:ext cx="3450450" cy="40593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793608-DF3E-4B12-9815-F2A098B24C19}">
      <dsp:nvSpPr>
        <dsp:cNvPr id="0" name=""/>
        <dsp:cNvSpPr/>
      </dsp:nvSpPr>
      <dsp:spPr>
        <a:xfrm>
          <a:off x="4487878" y="979805"/>
          <a:ext cx="3105405" cy="2638579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D74447B-7774-4100-8892-C6727FFDC35F}">
      <dsp:nvSpPr>
        <dsp:cNvPr id="0" name=""/>
        <dsp:cNvSpPr/>
      </dsp:nvSpPr>
      <dsp:spPr>
        <a:xfrm>
          <a:off x="4487878" y="4024352"/>
          <a:ext cx="3105405" cy="6900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Электронный документооборот</a:t>
          </a:r>
        </a:p>
      </dsp:txBody>
      <dsp:txXfrm>
        <a:off x="4487878" y="4024352"/>
        <a:ext cx="3105405" cy="690057"/>
      </dsp:txXfrm>
    </dsp:sp>
    <dsp:sp modelId="{C3CCF162-D5C2-4287-ADB4-A999DB55D021}">
      <dsp:nvSpPr>
        <dsp:cNvPr id="0" name=""/>
        <dsp:cNvSpPr/>
      </dsp:nvSpPr>
      <dsp:spPr>
        <a:xfrm>
          <a:off x="4487878" y="3618385"/>
          <a:ext cx="3105405" cy="405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4487878" y="3618385"/>
        <a:ext cx="3105405" cy="405967"/>
      </dsp:txXfrm>
    </dsp:sp>
    <dsp:sp modelId="{74489221-A4E5-4BD1-9128-422F44C9A21A}">
      <dsp:nvSpPr>
        <dsp:cNvPr id="0" name=""/>
        <dsp:cNvSpPr/>
      </dsp:nvSpPr>
      <dsp:spPr>
        <a:xfrm>
          <a:off x="8627061" y="817431"/>
          <a:ext cx="3450450" cy="40593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41F4EA-0D78-49E2-BBB0-986D708596C5}">
      <dsp:nvSpPr>
        <dsp:cNvPr id="0" name=""/>
        <dsp:cNvSpPr/>
      </dsp:nvSpPr>
      <dsp:spPr>
        <a:xfrm>
          <a:off x="8799583" y="979805"/>
          <a:ext cx="3105405" cy="2638579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B488F7-C410-408F-A7A3-3E3EB183FDD7}">
      <dsp:nvSpPr>
        <dsp:cNvPr id="0" name=""/>
        <dsp:cNvSpPr/>
      </dsp:nvSpPr>
      <dsp:spPr>
        <a:xfrm>
          <a:off x="8799583" y="4024352"/>
          <a:ext cx="3105405" cy="6900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Цифровой образовательный контент</a:t>
          </a:r>
        </a:p>
      </dsp:txBody>
      <dsp:txXfrm>
        <a:off x="8799583" y="4024352"/>
        <a:ext cx="3105405" cy="690057"/>
      </dsp:txXfrm>
    </dsp:sp>
    <dsp:sp modelId="{6DFCB1A0-D122-4CEA-B498-14ABE4B65731}">
      <dsp:nvSpPr>
        <dsp:cNvPr id="0" name=""/>
        <dsp:cNvSpPr/>
      </dsp:nvSpPr>
      <dsp:spPr>
        <a:xfrm>
          <a:off x="8799583" y="3618385"/>
          <a:ext cx="3105405" cy="405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8799583" y="3618385"/>
        <a:ext cx="3105405" cy="4059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75DA2-FADC-4DBE-9930-9BF9C8BD2630}">
      <dsp:nvSpPr>
        <dsp:cNvPr id="0" name=""/>
        <dsp:cNvSpPr/>
      </dsp:nvSpPr>
      <dsp:spPr>
        <a:xfrm>
          <a:off x="1283" y="0"/>
          <a:ext cx="3337470" cy="47776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>
              <a:latin typeface="Times New Roman" panose="02020603050405020304" pitchFamily="18" charset="0"/>
              <a:cs typeface="Times New Roman" panose="02020603050405020304" pitchFamily="18" charset="0"/>
            </a:rPr>
            <a:t>ВПР</a:t>
          </a:r>
          <a:endParaRPr lang="ru-RU" sz="6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83" y="0"/>
        <a:ext cx="3337470" cy="1433295"/>
      </dsp:txXfrm>
    </dsp:sp>
    <dsp:sp modelId="{58D0B962-45B8-4BBA-B1C6-10579BA81816}">
      <dsp:nvSpPr>
        <dsp:cNvPr id="0" name=""/>
        <dsp:cNvSpPr/>
      </dsp:nvSpPr>
      <dsp:spPr>
        <a:xfrm>
          <a:off x="335030" y="1434695"/>
          <a:ext cx="2669976" cy="14405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Выше муниципального показателя по всем предметам</a:t>
          </a:r>
        </a:p>
      </dsp:txBody>
      <dsp:txXfrm>
        <a:off x="377222" y="1476887"/>
        <a:ext cx="2585592" cy="1356143"/>
      </dsp:txXfrm>
    </dsp:sp>
    <dsp:sp modelId="{5515FF57-9159-407C-83E3-2ECBFA8F2AA7}">
      <dsp:nvSpPr>
        <dsp:cNvPr id="0" name=""/>
        <dsp:cNvSpPr/>
      </dsp:nvSpPr>
      <dsp:spPr>
        <a:xfrm>
          <a:off x="335030" y="3096842"/>
          <a:ext cx="2669976" cy="14405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Объективность 92 %</a:t>
          </a:r>
        </a:p>
      </dsp:txBody>
      <dsp:txXfrm>
        <a:off x="377222" y="3139034"/>
        <a:ext cx="2585592" cy="1356143"/>
      </dsp:txXfrm>
    </dsp:sp>
    <dsp:sp modelId="{ABA4EE13-F905-471B-BFA6-EBE46896AB8D}">
      <dsp:nvSpPr>
        <dsp:cNvPr id="0" name=""/>
        <dsp:cNvSpPr/>
      </dsp:nvSpPr>
      <dsp:spPr>
        <a:xfrm>
          <a:off x="3589064" y="0"/>
          <a:ext cx="3337470" cy="47776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ОГЭ</a:t>
          </a:r>
        </a:p>
      </dsp:txBody>
      <dsp:txXfrm>
        <a:off x="3589064" y="0"/>
        <a:ext cx="3337470" cy="1433295"/>
      </dsp:txXfrm>
    </dsp:sp>
    <dsp:sp modelId="{4EE0D5BE-65B0-4949-BD52-D7A216F2AC01}">
      <dsp:nvSpPr>
        <dsp:cNvPr id="0" name=""/>
        <dsp:cNvSpPr/>
      </dsp:nvSpPr>
      <dsp:spPr>
        <a:xfrm>
          <a:off x="3922811" y="1433704"/>
          <a:ext cx="2669976" cy="938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Выше муниципального и краевого уровня по русскому языку</a:t>
          </a:r>
        </a:p>
      </dsp:txBody>
      <dsp:txXfrm>
        <a:off x="3950302" y="1461195"/>
        <a:ext cx="2614994" cy="883635"/>
      </dsp:txXfrm>
    </dsp:sp>
    <dsp:sp modelId="{6069BC9B-2CC3-4C4C-BCDC-02CC519B0778}">
      <dsp:nvSpPr>
        <dsp:cNvPr id="0" name=""/>
        <dsp:cNvSpPr/>
      </dsp:nvSpPr>
      <dsp:spPr>
        <a:xfrm>
          <a:off x="3922811" y="2516724"/>
          <a:ext cx="2669976" cy="938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Аттестаты получили 100% выпускников</a:t>
          </a:r>
        </a:p>
      </dsp:txBody>
      <dsp:txXfrm>
        <a:off x="3950302" y="2544215"/>
        <a:ext cx="2614994" cy="883635"/>
      </dsp:txXfrm>
    </dsp:sp>
    <dsp:sp modelId="{4B21EC1B-688B-4794-9448-2A2EE276E4F4}">
      <dsp:nvSpPr>
        <dsp:cNvPr id="0" name=""/>
        <dsp:cNvSpPr/>
      </dsp:nvSpPr>
      <dsp:spPr>
        <a:xfrm>
          <a:off x="3922811" y="3599744"/>
          <a:ext cx="2669976" cy="938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63 % - поступили в СПО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33 % - обучаются в профильном классе</a:t>
          </a:r>
        </a:p>
      </dsp:txBody>
      <dsp:txXfrm>
        <a:off x="3950302" y="3627235"/>
        <a:ext cx="2614994" cy="883635"/>
      </dsp:txXfrm>
    </dsp:sp>
    <dsp:sp modelId="{79A9F089-653A-42B2-B6A4-19FA5C6BB761}">
      <dsp:nvSpPr>
        <dsp:cNvPr id="0" name=""/>
        <dsp:cNvSpPr/>
      </dsp:nvSpPr>
      <dsp:spPr>
        <a:xfrm>
          <a:off x="7176845" y="0"/>
          <a:ext cx="3337470" cy="47776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ЕГЭ</a:t>
          </a:r>
        </a:p>
      </dsp:txBody>
      <dsp:txXfrm>
        <a:off x="7176845" y="0"/>
        <a:ext cx="3337470" cy="1433295"/>
      </dsp:txXfrm>
    </dsp:sp>
    <dsp:sp modelId="{75173F96-5901-4825-B950-9C4C2130F2DB}">
      <dsp:nvSpPr>
        <dsp:cNvPr id="0" name=""/>
        <dsp:cNvSpPr/>
      </dsp:nvSpPr>
      <dsp:spPr>
        <a:xfrm>
          <a:off x="7510592" y="1433704"/>
          <a:ext cx="2669976" cy="938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Положительная динамика по русскому языку, истории, обществознанию</a:t>
          </a:r>
        </a:p>
      </dsp:txBody>
      <dsp:txXfrm>
        <a:off x="7538083" y="1461195"/>
        <a:ext cx="2614994" cy="883635"/>
      </dsp:txXfrm>
    </dsp:sp>
    <dsp:sp modelId="{028BE1DD-2EA9-4295-9ABF-DE96B0D99012}">
      <dsp:nvSpPr>
        <dsp:cNvPr id="0" name=""/>
        <dsp:cNvSpPr/>
      </dsp:nvSpPr>
      <dsp:spPr>
        <a:xfrm>
          <a:off x="7510592" y="2516724"/>
          <a:ext cx="2669976" cy="938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Аттестаты получили 100 % выпускников</a:t>
          </a:r>
        </a:p>
      </dsp:txBody>
      <dsp:txXfrm>
        <a:off x="7538083" y="2544215"/>
        <a:ext cx="2614994" cy="883635"/>
      </dsp:txXfrm>
    </dsp:sp>
    <dsp:sp modelId="{C0993DD0-D239-472E-AFA6-69B039C014CC}">
      <dsp:nvSpPr>
        <dsp:cNvPr id="0" name=""/>
        <dsp:cNvSpPr/>
      </dsp:nvSpPr>
      <dsp:spPr>
        <a:xfrm>
          <a:off x="7510592" y="3599744"/>
          <a:ext cx="2669976" cy="9386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48 % поступили в ВУЗы   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49 % поступили в ВПО</a:t>
          </a:r>
        </a:p>
      </dsp:txBody>
      <dsp:txXfrm>
        <a:off x="7538083" y="3627235"/>
        <a:ext cx="2614994" cy="8836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BF648-57E2-458B-BAD6-EB8228702012}">
      <dsp:nvSpPr>
        <dsp:cNvPr id="0" name=""/>
        <dsp:cNvSpPr/>
      </dsp:nvSpPr>
      <dsp:spPr>
        <a:xfrm>
          <a:off x="291657" y="374007"/>
          <a:ext cx="4850320" cy="151572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6651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Аналитико-диагностический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Анализ ЕГЭ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Планирование</a:t>
          </a:r>
        </a:p>
      </dsp:txBody>
      <dsp:txXfrm>
        <a:off x="291657" y="374007"/>
        <a:ext cx="4850320" cy="1515725"/>
      </dsp:txXfrm>
    </dsp:sp>
    <dsp:sp modelId="{ACAE84C8-DD4A-4989-B739-20139D11667E}">
      <dsp:nvSpPr>
        <dsp:cNvPr id="0" name=""/>
        <dsp:cNvSpPr/>
      </dsp:nvSpPr>
      <dsp:spPr>
        <a:xfrm>
          <a:off x="0" y="0"/>
          <a:ext cx="1180561" cy="159151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7BBA1E-12F1-4E2C-9461-448965254E86}">
      <dsp:nvSpPr>
        <dsp:cNvPr id="0" name=""/>
        <dsp:cNvSpPr/>
      </dsp:nvSpPr>
      <dsp:spPr>
        <a:xfrm>
          <a:off x="5665279" y="608111"/>
          <a:ext cx="4850320" cy="151572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6651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Основной этап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Информационно-разъяснительная работа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Урочная, внеурочная работа</a:t>
          </a:r>
        </a:p>
      </dsp:txBody>
      <dsp:txXfrm>
        <a:off x="5665279" y="608111"/>
        <a:ext cx="4850320" cy="1515725"/>
      </dsp:txXfrm>
    </dsp:sp>
    <dsp:sp modelId="{B345FB8B-7D8F-4E7B-8F3F-D7B19B6D7550}">
      <dsp:nvSpPr>
        <dsp:cNvPr id="0" name=""/>
        <dsp:cNvSpPr/>
      </dsp:nvSpPr>
      <dsp:spPr>
        <a:xfrm>
          <a:off x="5259569" y="306545"/>
          <a:ext cx="1270981" cy="1591511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3DEA52-D448-4221-90B0-E97B59E7C5C1}">
      <dsp:nvSpPr>
        <dsp:cNvPr id="0" name=""/>
        <dsp:cNvSpPr/>
      </dsp:nvSpPr>
      <dsp:spPr>
        <a:xfrm>
          <a:off x="3424440" y="2446199"/>
          <a:ext cx="4850320" cy="151572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6651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Практико-прогностический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Диагностическая работа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Коррекционная работа</a:t>
          </a:r>
        </a:p>
      </dsp:txBody>
      <dsp:txXfrm>
        <a:off x="3424440" y="2446199"/>
        <a:ext cx="4850320" cy="1515725"/>
      </dsp:txXfrm>
    </dsp:sp>
    <dsp:sp modelId="{6CA5A953-C485-426E-B317-1B1F085E5A1C}">
      <dsp:nvSpPr>
        <dsp:cNvPr id="0" name=""/>
        <dsp:cNvSpPr/>
      </dsp:nvSpPr>
      <dsp:spPr>
        <a:xfrm>
          <a:off x="2584458" y="2158415"/>
          <a:ext cx="1429230" cy="1591511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17C4FE-7E2D-4EE7-BA1F-410A563ED457}">
      <dsp:nvSpPr>
        <dsp:cNvPr id="0" name=""/>
        <dsp:cNvSpPr/>
      </dsp:nvSpPr>
      <dsp:spPr>
        <a:xfrm rot="5400000">
          <a:off x="1319958" y="1453494"/>
          <a:ext cx="1260978" cy="143557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381203C-2794-4018-9558-AA6D3B189D90}">
      <dsp:nvSpPr>
        <dsp:cNvPr id="0" name=""/>
        <dsp:cNvSpPr/>
      </dsp:nvSpPr>
      <dsp:spPr>
        <a:xfrm>
          <a:off x="687294" y="27706"/>
          <a:ext cx="3971974" cy="1485852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Педагогический совет</a:t>
          </a:r>
        </a:p>
      </dsp:txBody>
      <dsp:txXfrm>
        <a:off x="759840" y="100252"/>
        <a:ext cx="3826882" cy="1340760"/>
      </dsp:txXfrm>
    </dsp:sp>
    <dsp:sp modelId="{2D71786A-2FE4-4D43-AEAC-CA55488E50BC}">
      <dsp:nvSpPr>
        <dsp:cNvPr id="0" name=""/>
        <dsp:cNvSpPr/>
      </dsp:nvSpPr>
      <dsp:spPr>
        <a:xfrm>
          <a:off x="4862481" y="166306"/>
          <a:ext cx="2888835" cy="120093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Анализ результатов ГИА</a:t>
          </a:r>
        </a:p>
      </dsp:txBody>
      <dsp:txXfrm>
        <a:off x="4862481" y="166306"/>
        <a:ext cx="2888835" cy="1200931"/>
      </dsp:txXfrm>
    </dsp:sp>
    <dsp:sp modelId="{38384055-7F3F-4BD5-8316-0096FD2A6329}">
      <dsp:nvSpPr>
        <dsp:cNvPr id="0" name=""/>
        <dsp:cNvSpPr/>
      </dsp:nvSpPr>
      <dsp:spPr>
        <a:xfrm rot="5400000">
          <a:off x="3430899" y="3011757"/>
          <a:ext cx="1260978" cy="143557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EDA92E6-F671-4721-9A22-132DDBFB849D}">
      <dsp:nvSpPr>
        <dsp:cNvPr id="0" name=""/>
        <dsp:cNvSpPr/>
      </dsp:nvSpPr>
      <dsp:spPr>
        <a:xfrm>
          <a:off x="2825947" y="1553468"/>
          <a:ext cx="3971974" cy="1485852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ВШК</a:t>
          </a:r>
        </a:p>
      </dsp:txBody>
      <dsp:txXfrm>
        <a:off x="2898493" y="1626014"/>
        <a:ext cx="3826882" cy="1340760"/>
      </dsp:txXfrm>
    </dsp:sp>
    <dsp:sp modelId="{7C9CF1CC-6594-475D-B01C-FD70A17CB570}">
      <dsp:nvSpPr>
        <dsp:cNvPr id="0" name=""/>
        <dsp:cNvSpPr/>
      </dsp:nvSpPr>
      <dsp:spPr>
        <a:xfrm>
          <a:off x="7287262" y="1610390"/>
          <a:ext cx="3588029" cy="120093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Текущий контроль предметов, персональный контроль педагогов, классно-обобщающий контроль</a:t>
          </a:r>
        </a:p>
      </dsp:txBody>
      <dsp:txXfrm>
        <a:off x="7287262" y="1610390"/>
        <a:ext cx="3588029" cy="1200931"/>
      </dsp:txXfrm>
    </dsp:sp>
    <dsp:sp modelId="{08BDA60D-0D67-4E5F-9099-8A73CABC0524}">
      <dsp:nvSpPr>
        <dsp:cNvPr id="0" name=""/>
        <dsp:cNvSpPr/>
      </dsp:nvSpPr>
      <dsp:spPr>
        <a:xfrm>
          <a:off x="4853772" y="3139453"/>
          <a:ext cx="3971974" cy="1485852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Первичная диагностика</a:t>
          </a:r>
        </a:p>
      </dsp:txBody>
      <dsp:txXfrm>
        <a:off x="4926318" y="3211999"/>
        <a:ext cx="3826882" cy="1340760"/>
      </dsp:txXfrm>
    </dsp:sp>
    <dsp:sp modelId="{C65C5F50-205D-42E6-8CF9-ED10F7376E43}">
      <dsp:nvSpPr>
        <dsp:cNvPr id="0" name=""/>
        <dsp:cNvSpPr/>
      </dsp:nvSpPr>
      <dsp:spPr>
        <a:xfrm>
          <a:off x="9116120" y="3211892"/>
          <a:ext cx="2888835" cy="120093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Диагностические работы, выявление детей «группы риска»</a:t>
          </a:r>
        </a:p>
      </dsp:txBody>
      <dsp:txXfrm>
        <a:off x="9116120" y="3211892"/>
        <a:ext cx="2888835" cy="120093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9577FB-0DF5-45FF-984F-0EF4D641CA31}">
      <dsp:nvSpPr>
        <dsp:cNvPr id="0" name=""/>
        <dsp:cNvSpPr/>
      </dsp:nvSpPr>
      <dsp:spPr>
        <a:xfrm>
          <a:off x="0" y="0"/>
          <a:ext cx="2275744" cy="2376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Урочная система</a:t>
          </a:r>
        </a:p>
      </dsp:txBody>
      <dsp:txXfrm>
        <a:off x="0" y="0"/>
        <a:ext cx="2275744" cy="910297"/>
      </dsp:txXfrm>
    </dsp:sp>
    <dsp:sp modelId="{19D99680-8435-4193-ABA1-62D44BBC586E}">
      <dsp:nvSpPr>
        <dsp:cNvPr id="0" name=""/>
        <dsp:cNvSpPr/>
      </dsp:nvSpPr>
      <dsp:spPr>
        <a:xfrm>
          <a:off x="404562" y="1129533"/>
          <a:ext cx="2819078" cy="17903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Диффиренцированный</a:t>
          </a: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подход, </a:t>
          </a:r>
          <a:r>
            <a:rPr lang="ru-RU" sz="1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взаимопосещение</a:t>
          </a: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уроков</a:t>
          </a:r>
        </a:p>
      </dsp:txBody>
      <dsp:txXfrm>
        <a:off x="456998" y="1181969"/>
        <a:ext cx="2714206" cy="1685428"/>
      </dsp:txXfrm>
    </dsp:sp>
    <dsp:sp modelId="{30933D24-3C74-4387-85F9-2D6CF5E34DF9}">
      <dsp:nvSpPr>
        <dsp:cNvPr id="0" name=""/>
        <dsp:cNvSpPr/>
      </dsp:nvSpPr>
      <dsp:spPr>
        <a:xfrm rot="27225">
          <a:off x="2690967" y="187637"/>
          <a:ext cx="880329" cy="5665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kern="1200"/>
        </a:p>
      </dsp:txBody>
      <dsp:txXfrm>
        <a:off x="2690970" y="300283"/>
        <a:ext cx="710351" cy="339956"/>
      </dsp:txXfrm>
    </dsp:sp>
    <dsp:sp modelId="{4349498E-7E09-4ADA-9C92-CB6007F1CFDA}">
      <dsp:nvSpPr>
        <dsp:cNvPr id="0" name=""/>
        <dsp:cNvSpPr/>
      </dsp:nvSpPr>
      <dsp:spPr>
        <a:xfrm>
          <a:off x="3936691" y="12592"/>
          <a:ext cx="2275744" cy="24730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Элективный курсы</a:t>
          </a:r>
        </a:p>
      </dsp:txBody>
      <dsp:txXfrm>
        <a:off x="3936691" y="12592"/>
        <a:ext cx="2275744" cy="947465"/>
      </dsp:txXfrm>
    </dsp:sp>
    <dsp:sp modelId="{EDB6C17E-654B-4C0F-A68F-23EEDA1C19E2}">
      <dsp:nvSpPr>
        <dsp:cNvPr id="0" name=""/>
        <dsp:cNvSpPr/>
      </dsp:nvSpPr>
      <dsp:spPr>
        <a:xfrm>
          <a:off x="4336856" y="938053"/>
          <a:ext cx="2619791" cy="21024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Работа с мотивированными учащимися, решение заданий повышенной сложности</a:t>
          </a:r>
        </a:p>
      </dsp:txBody>
      <dsp:txXfrm>
        <a:off x="4398434" y="999631"/>
        <a:ext cx="2496635" cy="1979287"/>
      </dsp:txXfrm>
    </dsp:sp>
    <dsp:sp modelId="{2EA7D09F-0548-424D-9F62-C283E3399996}">
      <dsp:nvSpPr>
        <dsp:cNvPr id="0" name=""/>
        <dsp:cNvSpPr/>
      </dsp:nvSpPr>
      <dsp:spPr>
        <a:xfrm rot="18315">
          <a:off x="6600430" y="213348"/>
          <a:ext cx="822572" cy="5665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kern="1200"/>
        </a:p>
      </dsp:txBody>
      <dsp:txXfrm>
        <a:off x="6600431" y="326214"/>
        <a:ext cx="652594" cy="339956"/>
      </dsp:txXfrm>
    </dsp:sp>
    <dsp:sp modelId="{31B1149F-D94D-4D2B-87C1-75AD313EB7B5}">
      <dsp:nvSpPr>
        <dsp:cNvPr id="0" name=""/>
        <dsp:cNvSpPr/>
      </dsp:nvSpPr>
      <dsp:spPr>
        <a:xfrm>
          <a:off x="7764437" y="51569"/>
          <a:ext cx="2275744" cy="2376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консультации</a:t>
          </a:r>
        </a:p>
      </dsp:txBody>
      <dsp:txXfrm>
        <a:off x="7764437" y="51569"/>
        <a:ext cx="2275744" cy="910297"/>
      </dsp:txXfrm>
    </dsp:sp>
    <dsp:sp modelId="{B2D77F89-194C-4DE0-B096-C56B94212785}">
      <dsp:nvSpPr>
        <dsp:cNvPr id="0" name=""/>
        <dsp:cNvSpPr/>
      </dsp:nvSpPr>
      <dsp:spPr>
        <a:xfrm>
          <a:off x="8182535" y="1080159"/>
          <a:ext cx="2275744" cy="2043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Отработка базовых заданий, ведение диагностических кар</a:t>
          </a:r>
          <a:r>
            <a:rPr lang="ru-RU" sz="1500" kern="1200" dirty="0"/>
            <a:t>т</a:t>
          </a:r>
        </a:p>
      </dsp:txBody>
      <dsp:txXfrm>
        <a:off x="8242389" y="1140013"/>
        <a:ext cx="2156036" cy="192384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79451B-F4D5-4DF6-B6E0-9904ACA088C1}">
      <dsp:nvSpPr>
        <dsp:cNvPr id="0" name=""/>
        <dsp:cNvSpPr/>
      </dsp:nvSpPr>
      <dsp:spPr>
        <a:xfrm>
          <a:off x="151634" y="771847"/>
          <a:ext cx="2934753" cy="91711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1189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Родительские собрания</a:t>
          </a:r>
        </a:p>
      </dsp:txBody>
      <dsp:txXfrm>
        <a:off x="151634" y="771847"/>
        <a:ext cx="2934753" cy="917110"/>
      </dsp:txXfrm>
    </dsp:sp>
    <dsp:sp modelId="{DC5550C3-B889-4E13-9681-C4C557892456}">
      <dsp:nvSpPr>
        <dsp:cNvPr id="0" name=""/>
        <dsp:cNvSpPr/>
      </dsp:nvSpPr>
      <dsp:spPr>
        <a:xfrm>
          <a:off x="29353" y="639375"/>
          <a:ext cx="641977" cy="962965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5C7432-A359-4A3C-8855-1F8794FCDB17}">
      <dsp:nvSpPr>
        <dsp:cNvPr id="0" name=""/>
        <dsp:cNvSpPr/>
      </dsp:nvSpPr>
      <dsp:spPr>
        <a:xfrm>
          <a:off x="3317722" y="772094"/>
          <a:ext cx="2932900" cy="9165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797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Классные часы</a:t>
          </a:r>
        </a:p>
      </dsp:txBody>
      <dsp:txXfrm>
        <a:off x="3317722" y="772094"/>
        <a:ext cx="2932900" cy="916531"/>
      </dsp:txXfrm>
    </dsp:sp>
    <dsp:sp modelId="{AC53C2DA-510F-4AAC-AAEA-928DE29BC5E1}">
      <dsp:nvSpPr>
        <dsp:cNvPr id="0" name=""/>
        <dsp:cNvSpPr/>
      </dsp:nvSpPr>
      <dsp:spPr>
        <a:xfrm>
          <a:off x="3195518" y="639706"/>
          <a:ext cx="641571" cy="962357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3A2CCE-0C5A-43F8-B579-150020974258}">
      <dsp:nvSpPr>
        <dsp:cNvPr id="0" name=""/>
        <dsp:cNvSpPr/>
      </dsp:nvSpPr>
      <dsp:spPr>
        <a:xfrm>
          <a:off x="6481494" y="773580"/>
          <a:ext cx="2921788" cy="91305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8445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Сайт, стенды</a:t>
          </a:r>
        </a:p>
      </dsp:txBody>
      <dsp:txXfrm>
        <a:off x="6481494" y="773580"/>
        <a:ext cx="2921788" cy="913059"/>
      </dsp:txXfrm>
    </dsp:sp>
    <dsp:sp modelId="{26E66D8A-703E-4746-BA09-41F8C5C59F6A}">
      <dsp:nvSpPr>
        <dsp:cNvPr id="0" name=""/>
        <dsp:cNvSpPr/>
      </dsp:nvSpPr>
      <dsp:spPr>
        <a:xfrm>
          <a:off x="6359752" y="641693"/>
          <a:ext cx="639141" cy="958711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PieProcess">
  <dgm:title val=""/>
  <dgm:desc val=""/>
  <dgm:catLst>
    <dgm:cat type="list" pri="8600"/>
    <dgm:cat type="process" pri="4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</dgm:alg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w" for="ch" forName="ParentComposite" refType="w" fact="0.5"/>
      <dgm:constr type="h" for="ch" forName="ParentComposite" refType="h"/>
      <dgm:constr type="w" for="ch" forName="negSibTrans" refType="h" refFor="ch" refForName="composite" fact="-0.075"/>
      <dgm:constr type="w" for="ch" forName="sibTrans" refType="w" refFor="ch" refForName="composite" fact="0.0425"/>
    </dgm:constrLst>
    <dgm:forEach name="nodesForEach" axis="ch" ptType="node" cnt="7">
      <dgm:layoutNode name="ParentComposite">
        <dgm:alg type="composite">
          <dgm:param type="ar" val="0.2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l" for="ch" forName="Chord" refType="w" fact="0"/>
              <dgm:constr type="t" for="ch" forName="Chord" refType="h" fact="0"/>
              <dgm:constr type="w" for="ch" forName="Chord" refType="w"/>
              <dgm:constr type="h" for="ch" forName="Chord" refType="h" fact="0.25"/>
              <dgm:constr type="l" for="ch" forName="Pie" refType="w" fact="0.1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if>
          <dgm:else name="Name6">
            <dgm:constrLst>
              <dgm:constr type="r" for="ch" forName="Parent" refType="w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r" for="ch" forName="Chord" refType="w"/>
              <dgm:constr type="t" for="ch" forName="Chord" refType="h" fact="0"/>
              <dgm:constr type="w" for="ch" forName="Chord" refType="w"/>
              <dgm:constr type="h" for="ch" forName="Chord" refType="h" fact="0.25"/>
              <dgm:constr type="r" for="ch" forName="Pie" refType="w" fact="0.9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else>
        </dgm:choose>
        <dgm:layoutNode name="Chord" styleLbl="bgShp">
          <dgm:alg type="sp"/>
          <dgm:choose name="Name7">
            <dgm:if name="Name8" func="var" arg="dir" op="equ" val="norm">
              <dgm:shape xmlns:r="http://schemas.openxmlformats.org/officeDocument/2006/relationships" type="chord" r:blip="">
                <dgm:adjLst>
                  <dgm:adj idx="1" val="80"/>
                  <dgm:adj idx="2" val="-80"/>
                </dgm:adjLst>
              </dgm:shape>
            </dgm:if>
            <dgm:else name="Name9">
              <dgm:shape xmlns:r="http://schemas.openxmlformats.org/officeDocument/2006/relationships" rot="180" type="chord" r:blip="">
                <dgm:adjLst>
                  <dgm:adj idx="1" val="80"/>
                  <dgm:adj idx="2" val="-80"/>
                </dgm:adjLst>
              </dgm:shape>
            </dgm:else>
          </dgm:choose>
          <dgm:presOf/>
        </dgm:layoutNode>
        <dgm:layoutNode name="Pie" styleLbl="alignNode1">
          <dgm:alg type="sp"/>
          <dgm:choose name="Name10">
            <dgm:if name="Name11" func="var" arg="dir" op="equ" val="norm">
              <dgm:choose name="Name12">
                <dgm:if name="Name13" axis="precedSib" ptType="node" func="cnt" op="equ" val="0">
                  <dgm:choose name="Name14">
                    <dgm:if name="Name1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1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17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if name="Name18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35"/>
                          <dgm:adj idx="2" val="-90"/>
                        </dgm:adjLst>
                      </dgm:shape>
                    </dgm:if>
                    <dgm:if name="Name19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26"/>
                          <dgm:adj idx="2" val="-90"/>
                        </dgm:adjLst>
                      </dgm:shape>
                    </dgm:if>
                    <dgm:if name="Name20" axis="followSib" ptType="node" func="cnt" op="equ" val="5">
                      <dgm:shape xmlns:r="http://schemas.openxmlformats.org/officeDocument/2006/relationships" type="pie" r:blip="">
                        <dgm:adjLst>
                          <dgm:adj idx="1" val="-120"/>
                          <dgm:adj idx="2" val="-90"/>
                        </dgm:adjLst>
                      </dgm:shape>
                    </dgm:if>
                    <dgm:else name="Name21">
                      <dgm:shape xmlns:r="http://schemas.openxmlformats.org/officeDocument/2006/relationships" type="pie" r:blip="">
                        <dgm:adjLst>
                          <dgm:adj idx="1" val="-115.7143"/>
                          <dgm:adj idx="2" val="-90"/>
                        </dgm:adjLst>
                      </dgm:shape>
                    </dgm:else>
                  </dgm:choose>
                </dgm:if>
                <dgm:if name="Name22" axis="precedSib" ptType="node" func="cnt" op="equ" val="1">
                  <dgm:choose name="Name23">
                    <dgm:if name="Name24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25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if name="Name26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27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62"/>
                          <dgm:adj idx="2" val="-90"/>
                        </dgm:adjLst>
                      </dgm:shape>
                    </dgm:if>
                    <dgm:if name="Name28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else name="Name29">
                      <dgm:shape xmlns:r="http://schemas.openxmlformats.org/officeDocument/2006/relationships" type="pie" r:blip="">
                        <dgm:adjLst>
                          <dgm:adj idx="1" val="-141.4286"/>
                          <dgm:adj idx="2" val="-90"/>
                        </dgm:adjLst>
                      </dgm:shape>
                    </dgm:else>
                  </dgm:choose>
                </dgm:if>
                <dgm:if name="Name30" axis="precedSib" ptType="node" func="cnt" op="equ" val="2">
                  <dgm:choose name="Name31">
                    <dgm:if name="Name32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33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35"/>
                          <dgm:adj idx="2" val="-90"/>
                        </dgm:adjLst>
                      </dgm:shape>
                    </dgm:if>
                    <dgm:if name="Name34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62"/>
                          <dgm:adj idx="2" val="-90"/>
                        </dgm:adjLst>
                      </dgm:shape>
                    </dgm:if>
                    <dgm:if name="Name35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else name="Name36">
                      <dgm:shape xmlns:r="http://schemas.openxmlformats.org/officeDocument/2006/relationships" type="pie" r:blip="">
                        <dgm:adjLst>
                          <dgm:adj idx="1" val="-167.1429"/>
                          <dgm:adj idx="2" val="-90"/>
                        </dgm:adjLst>
                      </dgm:shape>
                    </dgm:else>
                  </dgm:choose>
                </dgm:if>
                <dgm:if name="Name37" axis="precedSib" ptType="node" func="cnt" op="equ" val="3">
                  <dgm:choose name="Name38">
                    <dgm:if name="Name39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0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6"/>
                          <dgm:adj idx="2" val="-90"/>
                        </dgm:adjLst>
                      </dgm:shape>
                    </dgm:if>
                    <dgm:if name="Name41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else name="Name42">
                      <dgm:shape xmlns:r="http://schemas.openxmlformats.org/officeDocument/2006/relationships" type="pie" r:blip="">
                        <dgm:adjLst>
                          <dgm:adj idx="1" val="167.1429"/>
                          <dgm:adj idx="2" val="-90"/>
                        </dgm:adjLst>
                      </dgm:shape>
                    </dgm:else>
                  </dgm:choose>
                </dgm:if>
                <dgm:if name="Name43" axis="precedSib" ptType="node" func="cnt" op="equ" val="4">
                  <dgm:choose name="Name44">
                    <dgm:if name="Name4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0"/>
                          <dgm:adj idx="2" val="-90"/>
                        </dgm:adjLst>
                      </dgm:shape>
                    </dgm:if>
                    <dgm:else name="Name47">
                      <dgm:shape xmlns:r="http://schemas.openxmlformats.org/officeDocument/2006/relationships" type="pie" r:blip="">
                        <dgm:adjLst>
                          <dgm:adj idx="1" val="141.4286"/>
                          <dgm:adj idx="2" val="-90"/>
                        </dgm:adjLst>
                      </dgm:shape>
                    </dgm:else>
                  </dgm:choose>
                </dgm:if>
                <dgm:if name="Name48" axis="precedSib" ptType="node" func="cnt" op="equ" val="5">
                  <dgm:choose name="Name49">
                    <dgm:if name="Name50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51">
                      <dgm:shape xmlns:r="http://schemas.openxmlformats.org/officeDocument/2006/relationships" type="pie" r:blip="">
                        <dgm:adjLst>
                          <dgm:adj idx="1" val="115.7143"/>
                          <dgm:adj idx="2" val="-90"/>
                        </dgm:adjLst>
                      </dgm:shape>
                    </dgm:else>
                  </dgm:choose>
                </dgm:if>
                <dgm:else name="Name52">
                  <dgm:shape xmlns:r="http://schemas.openxmlformats.org/officeDocument/2006/relationships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if>
            <dgm:else name="Name53">
              <dgm:choose name="Name54">
                <dgm:if name="Name55" axis="precedSib" ptType="node" func="cnt" op="equ" val="0">
                  <dgm:choose name="Name56">
                    <dgm:if name="Name5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5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59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if name="Name60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35"/>
                        </dgm:adjLst>
                      </dgm:shape>
                    </dgm:if>
                    <dgm:if name="Name61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6"/>
                        </dgm:adjLst>
                      </dgm:shape>
                    </dgm:if>
                    <dgm:if name="Name62" axis="followSib" ptType="node" func="cnt" op="equ" val="5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0"/>
                        </dgm:adjLst>
                      </dgm:shape>
                    </dgm:if>
                    <dgm:else name="Name6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15.7143"/>
                        </dgm:adjLst>
                      </dgm:shape>
                    </dgm:else>
                  </dgm:choose>
                </dgm:if>
                <dgm:if name="Name64" axis="precedSib" ptType="node" func="cnt" op="equ" val="1">
                  <dgm:choose name="Name65">
                    <dgm:if name="Name66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67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if name="Name68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69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2"/>
                        </dgm:adjLst>
                      </dgm:shape>
                    </dgm:if>
                    <dgm:if name="Name70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else name="Name7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41.4286"/>
                        </dgm:adjLst>
                      </dgm:shape>
                    </dgm:else>
                  </dgm:choose>
                </dgm:if>
                <dgm:if name="Name72" axis="precedSib" ptType="node" func="cnt" op="equ" val="2">
                  <dgm:choose name="Name73">
                    <dgm:if name="Name74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75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35"/>
                        </dgm:adjLst>
                      </dgm:shape>
                    </dgm:if>
                    <dgm:if name="Name76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2"/>
                        </dgm:adjLst>
                      </dgm:shape>
                    </dgm:if>
                    <dgm:if name="Name77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else name="Name78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7.1429"/>
                        </dgm:adjLst>
                      </dgm:shape>
                    </dgm:else>
                  </dgm:choose>
                </dgm:if>
                <dgm:if name="Name79" axis="precedSib" ptType="node" func="cnt" op="equ" val="3">
                  <dgm:choose name="Name80">
                    <dgm:if name="Name81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2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6"/>
                        </dgm:adjLst>
                      </dgm:shape>
                    </dgm:if>
                    <dgm:if name="Name83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else name="Name8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7.1429"/>
                        </dgm:adjLst>
                      </dgm:shape>
                    </dgm:else>
                  </dgm:choose>
                </dgm:if>
                <dgm:if name="Name85" axis="precedSib" ptType="node" func="cnt" op="equ" val="4">
                  <dgm:choose name="Name86">
                    <dgm:if name="Name8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0"/>
                        </dgm:adjLst>
                      </dgm:shape>
                    </dgm:if>
                    <dgm:else name="Name89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41.4286"/>
                        </dgm:adjLst>
                      </dgm:shape>
                    </dgm:else>
                  </dgm:choose>
                </dgm:if>
                <dgm:if name="Name90" axis="precedSib" ptType="node" func="cnt" op="equ" val="5">
                  <dgm:choose name="Name91">
                    <dgm:if name="Name92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9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15.7143"/>
                        </dgm:adjLst>
                      </dgm:shape>
                    </dgm:else>
                  </dgm:choose>
                </dgm:if>
                <dgm:else name="Name94">
                  <dgm:shape xmlns:r="http://schemas.openxmlformats.org/officeDocument/2006/relationships" rot="180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else>
          </dgm:choose>
          <dgm:presOf/>
        </dgm:layoutNode>
        <dgm:layoutNode name="Parent" styleLbl="revTx">
          <dgm:varLst>
            <dgm:chMax val="1"/>
            <dgm:chPref val="1"/>
            <dgm:bulletEnabled val="1"/>
          </dgm:varLst>
          <dgm:choose name="Name95">
            <dgm:if name="Name96" func="var" arg="dir" op="equ" val="norm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autoTxRot" val="grav"/>
              </dgm:alg>
            </dgm:if>
            <dgm:else name="Name97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autoTxRot" val="grav"/>
              </dgm:alg>
            </dgm:else>
          </dgm:choose>
          <dgm:choose name="Name98">
            <dgm:if name="Name99" func="var" arg="dir" op="equ" val="norm">
              <dgm:shape xmlns:r="http://schemas.openxmlformats.org/officeDocument/2006/relationships" rot="-90" type="rect" r:blip="">
                <dgm:adjLst/>
              </dgm:shape>
            </dgm:if>
            <dgm:else name="Name100">
              <dgm:shape xmlns:r="http://schemas.openxmlformats.org/officeDocument/2006/relationships" rot="90" type="rect" r:blip="">
                <dgm:adjLst/>
              </dgm:shape>
            </dgm:else>
          </dgm:choose>
          <dgm:presOf axis="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</dgm:layoutNode>
      <dgm:choose name="Name101">
        <dgm:if name="Name102" axis="ch" ptType="node" func="cnt" op="gte" val="1">
          <dgm:forEach name="negSibTransForEach" axis="ch" ptType="sibTrans" hideLastTrans="0" cnt="1">
            <dgm:layoutNode name="neg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  <dgm:layoutNode name="composite">
            <dgm:alg type="composite">
              <dgm:param type="ar" val="0.5"/>
            </dgm:alg>
            <dgm:shape xmlns:r="http://schemas.openxmlformats.org/officeDocument/2006/relationships" r:blip="">
              <dgm:adjLst/>
            </dgm:shape>
            <dgm:choose name="Name103">
              <dgm:if name="Name104" func="var" arg="dir" op="equ" val="norm">
                <dgm:constrLst>
                  <dgm:constr type="l" for="ch" forName="Child" refType="w" fact="0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if>
              <dgm:else name="Name105">
                <dgm:constrLst>
                  <dgm:constr type="r" for="ch" forName="Child" refType="w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else>
            </dgm:choose>
            <dgm:ruleLst/>
            <dgm:layoutNode name="Child" styleLbl="revTx">
              <dgm:varLst>
                <dgm:chMax val="0"/>
                <dgm:chPref val="0"/>
                <dgm:bulletEnabled val="1"/>
              </dgm:varLst>
              <dgm:choose name="Name106">
                <dgm:if name="Name107" func="var" arg="dir" op="equ" val="norm">
                  <dgm:alg type="tx">
                    <dgm:param type="parTxLTRAlign" val="l"/>
                    <dgm:param type="parTxRTLAlign" val="r"/>
                    <dgm:param type="txAnchorVert" val="t"/>
                  </dgm:alg>
                </dgm:if>
                <dgm:else name="Name108">
                  <dgm:alg type="tx">
                    <dgm:param type="parTxLTRAlign" val="r"/>
                    <dgm:param type="parTxRTLAlign" val="l"/>
                    <dgm:param type="txAnchorVert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"/>
                <dgm:constr type="rMarg" refType="primFontSz" fact="0"/>
                <dgm:constr type="tMarg" refType="primFontSz" fact="0"/>
                <dgm:constr type="bMarg" refType="primFontSz" fact="0"/>
              </dgm:constrLst>
              <dgm:ruleLst>
                <dgm:rule type="primFontSz" val="5" fact="NaN" max="NaN"/>
              </dgm:ruleLst>
            </dgm:layoutNode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</dgm:if>
        <dgm:else name="Name109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628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340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460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981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872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169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95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8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140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985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019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8C135-537E-4BB9-99F4-55EDA0D7D403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F38B8-82E3-45FA-9AB2-7978638528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58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9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23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764" y="62836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Педагогические условия обеспечения качественного проведения итоговой аттестации в форме ОГЭ и ЕГЭ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235" y="2717372"/>
            <a:ext cx="3487534" cy="3364773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5367837" y="3162841"/>
            <a:ext cx="6172999" cy="16513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школы, учитель математики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Есипенко 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208074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37416"/>
            <a:ext cx="10515600" cy="757093"/>
          </a:xfrm>
        </p:spPr>
        <p:txBody>
          <a:bodyPr/>
          <a:lstStyle/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Аналитико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диагностический период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2484723"/>
              </p:ext>
            </p:extLst>
          </p:nvPr>
        </p:nvGraphicFramePr>
        <p:xfrm>
          <a:off x="-242455" y="1451551"/>
          <a:ext cx="12212781" cy="4879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6799" y="921055"/>
            <a:ext cx="2989982" cy="255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63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8872"/>
            <a:ext cx="10515600" cy="88178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период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7788470"/>
              </p:ext>
            </p:extLst>
          </p:nvPr>
        </p:nvGraphicFramePr>
        <p:xfrm>
          <a:off x="893618" y="954376"/>
          <a:ext cx="10515600" cy="3619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802951011"/>
              </p:ext>
            </p:extLst>
          </p:nvPr>
        </p:nvGraphicFramePr>
        <p:xfrm>
          <a:off x="1379682" y="4573587"/>
          <a:ext cx="9432636" cy="2328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747654" y="4289568"/>
            <a:ext cx="4696691" cy="56803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Информационно-разъяснительная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3760354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7307"/>
            <a:ext cx="10515600" cy="85407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Практико-прогностический этап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389440"/>
              </p:ext>
            </p:extLst>
          </p:nvPr>
        </p:nvGraphicFramePr>
        <p:xfrm>
          <a:off x="1894609" y="135702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12817" y="1362363"/>
            <a:ext cx="5624945" cy="40178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Репетиционные диагностические работы</a:t>
            </a:r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261506" y="1340715"/>
            <a:ext cx="1440872" cy="177338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12817" y="4230253"/>
            <a:ext cx="5624945" cy="40178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506" y="5018456"/>
            <a:ext cx="4218276" cy="13798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5289" y="4789628"/>
            <a:ext cx="2871374" cy="17637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05172" y="3732458"/>
            <a:ext cx="3396528" cy="2114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140261" y="4789628"/>
            <a:ext cx="2441429" cy="51670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Психологическое сопровождение</a:t>
            </a:r>
          </a:p>
        </p:txBody>
      </p:sp>
    </p:spTree>
    <p:extLst>
      <p:ext uri="{BB962C8B-B14F-4D97-AF65-F5344CB8AC3E}">
        <p14:creationId xmlns:p14="http://schemas.microsoft.com/office/powerpoint/2010/main" val="3642373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17311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опыта работы педагогов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094709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7242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02549" y="1208496"/>
            <a:ext cx="7658100" cy="32935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b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общеобразовательное учреждение </a:t>
            </a:r>
            <a:b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</a:t>
            </a:r>
            <a:b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 №10 </a:t>
            </a:r>
            <a:b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имени</a:t>
            </a:r>
            <a:b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Алексея Алексеевича </a:t>
            </a:r>
            <a:r>
              <a:rPr lang="ru-RU" sz="32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Забары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станицы Павловской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" b="22764"/>
          <a:stretch/>
        </p:blipFill>
        <p:spPr>
          <a:xfrm>
            <a:off x="442246" y="1108364"/>
            <a:ext cx="4733857" cy="386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287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9144" y="457200"/>
            <a:ext cx="9446647" cy="2832411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средней общеобразовательной школы № 10 началась в 1907 году. </a:t>
            </a:r>
            <a:b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1917 года школа была казачье — приходской.</a:t>
            </a:r>
            <a:b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После революции стала начальной.</a:t>
            </a:r>
            <a:b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1920 году школе присвоено имя великого русского поэта М. Ю. Лермонтова.</a:t>
            </a:r>
            <a:b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1951 году школа преобразована в семилетнюю, в 1959 году — в восьмилетнюю, в 1974 году — в среднюю. </a:t>
            </a:r>
            <a:b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1978 году построено новое трехэтажное здание школы.</a:t>
            </a:r>
            <a:br>
              <a:rPr lang="ru-RU" sz="2400" dirty="0">
                <a:solidFill>
                  <a:srgbClr val="222222"/>
                </a:solidFill>
                <a:latin typeface="inherit"/>
              </a:rPr>
            </a:b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592" y="3289611"/>
            <a:ext cx="7494215" cy="33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45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634000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Школа сегодня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122218"/>
            <a:ext cx="10515599" cy="5684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24 класса – комплекта – 584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2105473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Состав педагогических работников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2381864"/>
              </p:ext>
            </p:extLst>
          </p:nvPr>
        </p:nvGraphicFramePr>
        <p:xfrm>
          <a:off x="3255818" y="1440872"/>
          <a:ext cx="9282545" cy="4336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690688"/>
            <a:ext cx="4993767" cy="352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91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5207581"/>
            <a:ext cx="10106891" cy="14443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81998"/>
            <a:ext cx="10515600" cy="937202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Профильное обучение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646503"/>
              </p:ext>
            </p:extLst>
          </p:nvPr>
        </p:nvGraphicFramePr>
        <p:xfrm>
          <a:off x="429489" y="1219200"/>
          <a:ext cx="11457711" cy="4710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54343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295853"/>
            <a:ext cx="10515600" cy="77094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Цифровая образовательная среда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2950490"/>
              </p:ext>
            </p:extLst>
          </p:nvPr>
        </p:nvGraphicFramePr>
        <p:xfrm>
          <a:off x="110836" y="1066802"/>
          <a:ext cx="12081163" cy="569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1213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418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школы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5674191"/>
              </p:ext>
            </p:extLst>
          </p:nvPr>
        </p:nvGraphicFramePr>
        <p:xfrm>
          <a:off x="838200" y="1399310"/>
          <a:ext cx="10515600" cy="47776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2520" y="136237"/>
            <a:ext cx="1722401" cy="11482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2975" y="136237"/>
            <a:ext cx="1733549" cy="1148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6606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891" y="531380"/>
            <a:ext cx="11610109" cy="78480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подготовки к итоговой аттестации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4626334"/>
              </p:ext>
            </p:extLst>
          </p:nvPr>
        </p:nvGraphicFramePr>
        <p:xfrm>
          <a:off x="838200" y="1149928"/>
          <a:ext cx="10515600" cy="5027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674" y="4079083"/>
            <a:ext cx="2932667" cy="22940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98236" y="3990112"/>
            <a:ext cx="2274664" cy="238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439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1285</TotalTime>
  <Words>415</Words>
  <Application>Microsoft Office PowerPoint</Application>
  <PresentationFormat>Широкоэкранный</PresentationFormat>
  <Paragraphs>93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inherit</vt:lpstr>
      <vt:lpstr>Times New Roman</vt:lpstr>
      <vt:lpstr>Office Theme</vt:lpstr>
      <vt:lpstr>Педагогические условия обеспечения качественного проведения итоговой аттестации в форме ОГЭ и ЕГЭ</vt:lpstr>
      <vt:lpstr>Муниципальное  бюджетное общеобразовательное учреждение  средняя общеобразовательная  школа №10  имени  Алексея Алексеевича Забары  станицы Павловской</vt:lpstr>
      <vt:lpstr>История средней общеобразовательной школы № 10 началась в 1907 году.  До 1917 года школа была казачье — приходской.  После революции стала начальной.  В 1920 году школе присвоено имя великого русского поэта М. Ю. Лермонтова. В 1951 году школа преобразована в семилетнюю, в 1959 году — в восьмилетнюю, в 1974 году — в среднюю.  В 1978 году построено новое трехэтажное здание школы. </vt:lpstr>
      <vt:lpstr>Школа сегодня </vt:lpstr>
      <vt:lpstr>Состав педагогических работников </vt:lpstr>
      <vt:lpstr>Профильное обучение</vt:lpstr>
      <vt:lpstr>Цифровая образовательная среда</vt:lpstr>
      <vt:lpstr>Результаты школы </vt:lpstr>
      <vt:lpstr>Система подготовки к итоговой аттестации  </vt:lpstr>
      <vt:lpstr>Аналитико – диагностический период</vt:lpstr>
      <vt:lpstr>Основной период</vt:lpstr>
      <vt:lpstr>Практико-прогностический этап</vt:lpstr>
      <vt:lpstr>Представление опыта работы педагогов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Директор школы</dc:creator>
  <cp:lastModifiedBy>Светлана Рыбалкина</cp:lastModifiedBy>
  <cp:revision>54</cp:revision>
  <dcterms:created xsi:type="dcterms:W3CDTF">2022-04-04T05:25:38Z</dcterms:created>
  <dcterms:modified xsi:type="dcterms:W3CDTF">2022-04-18T13:24:59Z</dcterms:modified>
</cp:coreProperties>
</file>