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65" r:id="rId4"/>
    <p:sldId id="268" r:id="rId5"/>
    <p:sldId id="266" r:id="rId6"/>
    <p:sldId id="259" r:id="rId7"/>
    <p:sldId id="262" r:id="rId8"/>
    <p:sldId id="264" r:id="rId9"/>
    <p:sldId id="263" r:id="rId10"/>
    <p:sldId id="256" r:id="rId11"/>
    <p:sldId id="285" r:id="rId12"/>
    <p:sldId id="273" r:id="rId13"/>
    <p:sldId id="274" r:id="rId14"/>
    <p:sldId id="257" r:id="rId15"/>
    <p:sldId id="270" r:id="rId16"/>
    <p:sldId id="275" r:id="rId17"/>
    <p:sldId id="276" r:id="rId18"/>
    <p:sldId id="277" r:id="rId19"/>
    <p:sldId id="278" r:id="rId20"/>
    <p:sldId id="279" r:id="rId21"/>
    <p:sldId id="280" r:id="rId22"/>
    <p:sldId id="283" r:id="rId23"/>
    <p:sldId id="284" r:id="rId24"/>
    <p:sldId id="286" r:id="rId25"/>
    <p:sldId id="287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864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1D3F9-5367-4724-A32E-F1071A547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6A051-DCCF-40D3-B8C4-6AE2CC4A614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2B7F2-F882-4C5A-AF84-773785EFD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357298"/>
            <a:ext cx="8001056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цитологических задач</a:t>
            </a: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(ЕГЭ. линия 27)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214290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1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241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214290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1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241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256"/>
            <a:ext cx="9144000" cy="1983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335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8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9993"/>
            <a:ext cx="9144000" cy="284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4000" cy="335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8892062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4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8"/>
            <a:ext cx="9144000" cy="155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 t="10526"/>
          <a:stretch>
            <a:fillRect/>
          </a:stretch>
        </p:blipFill>
        <p:spPr bwMode="auto">
          <a:xfrm>
            <a:off x="0" y="5643554"/>
            <a:ext cx="912969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480"/>
            <a:ext cx="8892062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4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15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2618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15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2618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23854"/>
            <a:ext cx="9144000" cy="210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/>
          <a:srcRect t="12314"/>
          <a:stretch>
            <a:fillRect/>
          </a:stretch>
        </p:blipFill>
        <p:spPr bwMode="auto">
          <a:xfrm>
            <a:off x="0" y="5857892"/>
            <a:ext cx="91440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26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19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26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19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1187"/>
            <a:ext cx="9144000" cy="31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edudata.olimpiada.ru/c/genetics/images/gen1_001.png?crc=1080900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233" y="428604"/>
            <a:ext cx="8984767" cy="5843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26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42918"/>
            <a:ext cx="9144000" cy="339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26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42918"/>
            <a:ext cx="9144000" cy="339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00570"/>
            <a:ext cx="9001156" cy="2005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30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3274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30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3274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7694"/>
            <a:ext cx="9144000" cy="196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7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1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76"/>
            <a:ext cx="9144000" cy="257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1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7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27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162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№ 27 Сборник «ЕГЭ 2020», </a:t>
            </a:r>
            <a:r>
              <a:rPr lang="ru-RU" dirty="0" err="1" smtClean="0"/>
              <a:t>Рохлов</a:t>
            </a:r>
            <a:r>
              <a:rPr lang="ru-RU" dirty="0" smtClean="0"/>
              <a:t> В.С.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162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9144000" cy="260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мпоненты нуклеотидов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://edudata.olimpiada.ru/c/genetics/images/gen1_002.png?crc=406229808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gen1_002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42" y="571479"/>
            <a:ext cx="8958957" cy="58355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бразование связей в молекуле ДНК (схема)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2857496"/>
            <a:ext cx="200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Фосфодиэфирная связь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500166" y="328612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2844" y="3857628"/>
            <a:ext cx="200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Водородные связи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flipV="1">
            <a:off x="1357290" y="3929066"/>
            <a:ext cx="3000396" cy="285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530" name="AutoShape 2" descr="http://edudata.olimpiada.ru/c/genetics/images/gen1_002.png?crc=406229808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00034" y="4357694"/>
            <a:ext cx="5643602" cy="24288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kodomo.fbb.msu.ru/~olesya/images/Nucleic_acids_chemistry/nucl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785794"/>
            <a:ext cx="4357718" cy="34861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ДНК представляет собой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двуспиральную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антипараллельную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комплементарную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структуру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571612"/>
            <a:ext cx="2174699" cy="473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714348" y="4643446"/>
            <a:ext cx="5143536" cy="2031325"/>
            <a:chOff x="714348" y="4643446"/>
            <a:chExt cx="5143536" cy="2031325"/>
          </a:xfrm>
        </p:grpSpPr>
        <p:sp>
          <p:nvSpPr>
            <p:cNvPr id="7" name="TextBox 6"/>
            <p:cNvSpPr txBox="1"/>
            <p:nvPr/>
          </p:nvSpPr>
          <p:spPr>
            <a:xfrm>
              <a:off x="714348" y="4643446"/>
              <a:ext cx="3000396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ДНК смысловая</a:t>
              </a:r>
            </a:p>
            <a:p>
              <a:r>
                <a:rPr lang="ru-RU" dirty="0" smtClean="0"/>
                <a:t>         (НЕ транскрибируемая)</a:t>
              </a:r>
            </a:p>
            <a:p>
              <a:r>
                <a:rPr lang="ru-RU" dirty="0" smtClean="0"/>
                <a:t>         (</a:t>
              </a:r>
              <a:r>
                <a:rPr lang="ru-RU" dirty="0" err="1" smtClean="0"/>
                <a:t>кодогенная</a:t>
              </a:r>
              <a:r>
                <a:rPr lang="ru-RU" dirty="0" smtClean="0"/>
                <a:t>)</a:t>
              </a:r>
            </a:p>
            <a:p>
              <a:endParaRPr lang="ru-RU" dirty="0" smtClean="0"/>
            </a:p>
            <a:p>
              <a:r>
                <a:rPr lang="ru-RU" dirty="0" smtClean="0"/>
                <a:t>ДНК матричная</a:t>
              </a:r>
            </a:p>
            <a:p>
              <a:r>
                <a:rPr lang="ru-RU" dirty="0" smtClean="0"/>
                <a:t>         (</a:t>
              </a:r>
              <a:r>
                <a:rPr lang="ru-RU" dirty="0" err="1" smtClean="0"/>
                <a:t>транкрибируемая</a:t>
              </a:r>
              <a:r>
                <a:rPr lang="ru-RU" dirty="0" smtClean="0"/>
                <a:t>)</a:t>
              </a:r>
            </a:p>
            <a:p>
              <a:r>
                <a:rPr lang="ru-RU" dirty="0" smtClean="0"/>
                <a:t>         (кодирующая)</a:t>
              </a:r>
              <a:endParaRPr lang="ru-RU" dirty="0"/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3714744" y="4786322"/>
              <a:ext cx="2143140" cy="369332"/>
              <a:chOff x="3714744" y="4786322"/>
              <a:chExt cx="2143140" cy="36933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3714744" y="4786322"/>
                <a:ext cx="21431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5´                           3 ´ </a:t>
                </a:r>
                <a:endParaRPr lang="ru-RU" dirty="0"/>
              </a:p>
            </p:txBody>
          </p:sp>
          <p:cxnSp>
            <p:nvCxnSpPr>
              <p:cNvPr id="10" name="Прямая со стрелкой 9"/>
              <p:cNvCxnSpPr/>
              <p:nvPr/>
            </p:nvCxnSpPr>
            <p:spPr>
              <a:xfrm>
                <a:off x="4071934" y="5000636"/>
                <a:ext cx="1214446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Группа 13"/>
            <p:cNvGrpSpPr/>
            <p:nvPr/>
          </p:nvGrpSpPr>
          <p:grpSpPr>
            <a:xfrm>
              <a:off x="3714744" y="5715016"/>
              <a:ext cx="2143140" cy="369332"/>
              <a:chOff x="3714744" y="4786322"/>
              <a:chExt cx="2143140" cy="369332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3714744" y="4786322"/>
                <a:ext cx="21431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3´                           5 ´ </a:t>
                </a:r>
                <a:endParaRPr lang="ru-RU" dirty="0"/>
              </a:p>
            </p:txBody>
          </p:sp>
          <p:cxnSp>
            <p:nvCxnSpPr>
              <p:cNvPr id="16" name="Прямая со стрелкой 15"/>
              <p:cNvCxnSpPr/>
              <p:nvPr/>
            </p:nvCxnSpPr>
            <p:spPr>
              <a:xfrm>
                <a:off x="4071934" y="5000636"/>
                <a:ext cx="1214446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85852" y="5929330"/>
            <a:ext cx="4286280" cy="4381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s://i0.wp.com/syl.ru/misc/i/ai/406894/27017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786610" cy="3571900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857224" y="142852"/>
            <a:ext cx="5000660" cy="2000264"/>
            <a:chOff x="500034" y="4357694"/>
            <a:chExt cx="5643602" cy="242886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00034" y="4357694"/>
              <a:ext cx="5643602" cy="24288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714348" y="4643447"/>
              <a:ext cx="5143538" cy="1943369"/>
              <a:chOff x="714348" y="4643447"/>
              <a:chExt cx="5143538" cy="1943369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714348" y="4643447"/>
                <a:ext cx="3091225" cy="1943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/>
                  <a:t>ДНК смысловая</a:t>
                </a:r>
              </a:p>
              <a:p>
                <a:r>
                  <a:rPr lang="ru-RU" sz="1400" dirty="0" smtClean="0"/>
                  <a:t>         (НЕ транскрибируемая)</a:t>
                </a:r>
              </a:p>
              <a:p>
                <a:r>
                  <a:rPr lang="ru-RU" sz="1400" dirty="0" smtClean="0"/>
                  <a:t>         (</a:t>
                </a:r>
                <a:r>
                  <a:rPr lang="ru-RU" sz="1400" dirty="0" err="1" smtClean="0"/>
                  <a:t>кодогенная</a:t>
                </a:r>
                <a:r>
                  <a:rPr lang="ru-RU" sz="1400" dirty="0" smtClean="0"/>
                  <a:t>)</a:t>
                </a:r>
              </a:p>
              <a:p>
                <a:endParaRPr lang="ru-RU" sz="1400" dirty="0" smtClean="0"/>
              </a:p>
              <a:p>
                <a:r>
                  <a:rPr lang="ru-RU" sz="1400" dirty="0" smtClean="0"/>
                  <a:t>ДНК матричная</a:t>
                </a:r>
              </a:p>
              <a:p>
                <a:r>
                  <a:rPr lang="ru-RU" sz="1400" dirty="0" smtClean="0"/>
                  <a:t>         (</a:t>
                </a:r>
                <a:r>
                  <a:rPr lang="ru-RU" sz="1400" dirty="0" err="1" smtClean="0"/>
                  <a:t>транкрибируемая</a:t>
                </a:r>
                <a:r>
                  <a:rPr lang="ru-RU" sz="1400" dirty="0" smtClean="0"/>
                  <a:t>)</a:t>
                </a:r>
              </a:p>
              <a:p>
                <a:r>
                  <a:rPr lang="ru-RU" sz="1400" dirty="0" smtClean="0"/>
                  <a:t>         (кодирующая)</a:t>
                </a:r>
                <a:endParaRPr lang="ru-RU" sz="1400" dirty="0"/>
              </a:p>
            </p:txBody>
          </p:sp>
          <p:grpSp>
            <p:nvGrpSpPr>
              <p:cNvPr id="6" name="Группа 12"/>
              <p:cNvGrpSpPr/>
              <p:nvPr/>
            </p:nvGrpSpPr>
            <p:grpSpPr>
              <a:xfrm>
                <a:off x="3483083" y="4786323"/>
                <a:ext cx="2374803" cy="448470"/>
                <a:chOff x="3483083" y="4786323"/>
                <a:chExt cx="2374803" cy="448470"/>
              </a:xfrm>
            </p:grpSpPr>
            <p:sp>
              <p:nvSpPr>
                <p:cNvPr id="10" name="TextBox 9"/>
                <p:cNvSpPr txBox="1"/>
                <p:nvPr/>
              </p:nvSpPr>
              <p:spPr>
                <a:xfrm>
                  <a:off x="3483083" y="4786323"/>
                  <a:ext cx="2374803" cy="4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dirty="0" smtClean="0"/>
                    <a:t>5´                           3 ´ </a:t>
                  </a:r>
                  <a:endParaRPr lang="ru-RU" dirty="0"/>
                </a:p>
              </p:txBody>
            </p:sp>
            <p:cxnSp>
              <p:nvCxnSpPr>
                <p:cNvPr id="11" name="Прямая со стрелкой 10"/>
                <p:cNvCxnSpPr/>
                <p:nvPr/>
              </p:nvCxnSpPr>
              <p:spPr>
                <a:xfrm>
                  <a:off x="4071934" y="5000636"/>
                  <a:ext cx="1214446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Группа 13"/>
              <p:cNvGrpSpPr/>
              <p:nvPr/>
            </p:nvGrpSpPr>
            <p:grpSpPr>
              <a:xfrm>
                <a:off x="3483083" y="5715017"/>
                <a:ext cx="2374803" cy="448470"/>
                <a:chOff x="3483083" y="4786323"/>
                <a:chExt cx="2374803" cy="448470"/>
              </a:xfrm>
            </p:grpSpPr>
            <p:sp>
              <p:nvSpPr>
                <p:cNvPr id="8" name="TextBox 7"/>
                <p:cNvSpPr txBox="1"/>
                <p:nvPr/>
              </p:nvSpPr>
              <p:spPr>
                <a:xfrm>
                  <a:off x="3483083" y="4786323"/>
                  <a:ext cx="2374803" cy="4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dirty="0" smtClean="0"/>
                    <a:t>3´                           5 ´ </a:t>
                  </a:r>
                  <a:endParaRPr lang="ru-RU" dirty="0"/>
                </a:p>
              </p:txBody>
            </p:sp>
            <p:cxnSp>
              <p:nvCxnSpPr>
                <p:cNvPr id="9" name="Прямая со стрелкой 8"/>
                <p:cNvCxnSpPr/>
                <p:nvPr/>
              </p:nvCxnSpPr>
              <p:spPr>
                <a:xfrm>
                  <a:off x="4071934" y="5000636"/>
                  <a:ext cx="1214446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4" name="TextBox 13"/>
          <p:cNvSpPr txBox="1"/>
          <p:nvPr/>
        </p:nvSpPr>
        <p:spPr>
          <a:xfrm>
            <a:off x="3357554" y="5929330"/>
            <a:ext cx="21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5´                           3 ´ 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786182" y="6143644"/>
            <a:ext cx="1076092" cy="13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28794" y="598862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и-РНК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523875"/>
            <a:ext cx="7772400" cy="606583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medbio-kgmu.ru/Graphics/27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7625977" cy="2614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271</Words>
  <Application>Microsoft Office PowerPoint</Application>
  <PresentationFormat>Экран (4:3)</PresentationFormat>
  <Paragraphs>42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15</cp:revision>
  <dcterms:created xsi:type="dcterms:W3CDTF">2019-10-30T16:03:39Z</dcterms:created>
  <dcterms:modified xsi:type="dcterms:W3CDTF">2019-10-30T20:41:42Z</dcterms:modified>
</cp:coreProperties>
</file>