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notesMasterIdLst>
    <p:notesMasterId r:id="rId13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58" r:id="rId10"/>
    <p:sldId id="266" r:id="rId11"/>
    <p:sldId id="267" r:id="rId12"/>
  </p:sldIdLst>
  <p:sldSz cx="12192000" cy="6858000"/>
  <p:notesSz cx="6669088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xmlns="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050FA-8BBC-4FFE-A775-C76CAE893CA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AE7F94-5F3A-49D5-A6C4-81632DBD57DF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66FB5AB-7D3E-48F7-8393-6CC0A6BCE5A7}" type="parTrans" cxnId="{9C9E47DB-7334-4401-BB99-49F4BFB5E237}">
      <dgm:prSet/>
      <dgm:spPr/>
      <dgm:t>
        <a:bodyPr/>
        <a:lstStyle/>
        <a:p>
          <a:endParaRPr lang="ru-RU"/>
        </a:p>
      </dgm:t>
    </dgm:pt>
    <dgm:pt modelId="{163B924B-B1A9-4C68-9625-06E0F7784842}" type="sibTrans" cxnId="{9C9E47DB-7334-4401-BB99-49F4BFB5E237}">
      <dgm:prSet/>
      <dgm:spPr/>
      <dgm:t>
        <a:bodyPr/>
        <a:lstStyle/>
        <a:p>
          <a:endParaRPr lang="ru-RU"/>
        </a:p>
      </dgm:t>
    </dgm:pt>
    <dgm:pt modelId="{A9A28D13-5768-45E1-A2E8-9A2E003C4EAD}">
      <dgm:prSet phldrT="[Текст]" custT="1"/>
      <dgm:spPr/>
      <dgm:t>
        <a:bodyPr/>
        <a:lstStyle/>
        <a:p>
          <a:r>
            <a:rPr lang="ru-RU" sz="3200" dirty="0" smtClean="0">
              <a:latin typeface="Century Gothic" pitchFamily="34" charset="0"/>
            </a:rPr>
            <a:t>актуализация субъектного опыта учащихся</a:t>
          </a:r>
          <a:endParaRPr lang="ru-RU" sz="3200" dirty="0"/>
        </a:p>
      </dgm:t>
    </dgm:pt>
    <dgm:pt modelId="{4752DBEA-2754-46E6-921C-1EB3A7A9587E}" type="parTrans" cxnId="{4E83CAE5-418E-4E07-8155-1E970B047720}">
      <dgm:prSet/>
      <dgm:spPr/>
      <dgm:t>
        <a:bodyPr/>
        <a:lstStyle/>
        <a:p>
          <a:endParaRPr lang="ru-RU"/>
        </a:p>
      </dgm:t>
    </dgm:pt>
    <dgm:pt modelId="{D4BF4622-DD73-478C-8CAC-D9B49A120872}" type="sibTrans" cxnId="{4E83CAE5-418E-4E07-8155-1E970B047720}">
      <dgm:prSet/>
      <dgm:spPr/>
      <dgm:t>
        <a:bodyPr/>
        <a:lstStyle/>
        <a:p>
          <a:endParaRPr lang="ru-RU"/>
        </a:p>
      </dgm:t>
    </dgm:pt>
    <dgm:pt modelId="{43CA39D3-49CA-42BF-9CB1-E408155EE5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6EABAAF-7B3A-415F-BBB9-E34F457659BA}" type="parTrans" cxnId="{669C50A8-2E1A-4C3B-B5E1-F838CB13F68C}">
      <dgm:prSet/>
      <dgm:spPr/>
      <dgm:t>
        <a:bodyPr/>
        <a:lstStyle/>
        <a:p>
          <a:endParaRPr lang="ru-RU"/>
        </a:p>
      </dgm:t>
    </dgm:pt>
    <dgm:pt modelId="{0EC83E57-84C3-4835-8387-924AA69821A8}" type="sibTrans" cxnId="{669C50A8-2E1A-4C3B-B5E1-F838CB13F68C}">
      <dgm:prSet/>
      <dgm:spPr/>
      <dgm:t>
        <a:bodyPr/>
        <a:lstStyle/>
        <a:p>
          <a:endParaRPr lang="ru-RU"/>
        </a:p>
      </dgm:t>
    </dgm:pt>
    <dgm:pt modelId="{43FF303B-266B-4B7E-9684-525DE16F9CA9}">
      <dgm:prSet phldrT="[Текст]" custT="1"/>
      <dgm:spPr/>
      <dgm:t>
        <a:bodyPr/>
        <a:lstStyle/>
        <a:p>
          <a:r>
            <a:rPr lang="ru-RU" sz="3200" dirty="0" smtClean="0">
              <a:latin typeface="Century Gothic" pitchFamily="34" charset="0"/>
            </a:rPr>
            <a:t>опорных знаний и способов действий, необходимых для познания нового</a:t>
          </a:r>
          <a:endParaRPr lang="ru-RU" sz="3200" dirty="0"/>
        </a:p>
      </dgm:t>
    </dgm:pt>
    <dgm:pt modelId="{DCE8CEE5-B413-479A-9667-C54BA2D3BBD3}" type="parTrans" cxnId="{3CDE8E18-CE36-42FD-99EC-DF232F952593}">
      <dgm:prSet/>
      <dgm:spPr/>
      <dgm:t>
        <a:bodyPr/>
        <a:lstStyle/>
        <a:p>
          <a:endParaRPr lang="ru-RU"/>
        </a:p>
      </dgm:t>
    </dgm:pt>
    <dgm:pt modelId="{C1961FB9-CF24-4E23-B685-49C7CAF5BB48}" type="sibTrans" cxnId="{3CDE8E18-CE36-42FD-99EC-DF232F952593}">
      <dgm:prSet/>
      <dgm:spPr/>
      <dgm:t>
        <a:bodyPr/>
        <a:lstStyle/>
        <a:p>
          <a:endParaRPr lang="ru-RU"/>
        </a:p>
      </dgm:t>
    </dgm:pt>
    <dgm:pt modelId="{703CFB18-31C5-450A-AF90-A417DF80F4A9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EB5F7A1E-C5C3-4E61-A4FE-CEFF2B28FDF1}" type="parTrans" cxnId="{E84F0E72-B6DE-4F0A-97CE-3C6F6340A8E5}">
      <dgm:prSet/>
      <dgm:spPr/>
      <dgm:t>
        <a:bodyPr/>
        <a:lstStyle/>
        <a:p>
          <a:endParaRPr lang="ru-RU"/>
        </a:p>
      </dgm:t>
    </dgm:pt>
    <dgm:pt modelId="{F4B2551A-D6E2-4982-B0D2-DFBD0490C379}" type="sibTrans" cxnId="{E84F0E72-B6DE-4F0A-97CE-3C6F6340A8E5}">
      <dgm:prSet/>
      <dgm:spPr/>
      <dgm:t>
        <a:bodyPr/>
        <a:lstStyle/>
        <a:p>
          <a:endParaRPr lang="ru-RU"/>
        </a:p>
      </dgm:t>
    </dgm:pt>
    <dgm:pt modelId="{41411353-6B72-4FA9-882C-29F029E72F96}">
      <dgm:prSet phldrT="[Текст]" custT="1"/>
      <dgm:spPr/>
      <dgm:t>
        <a:bodyPr/>
        <a:lstStyle/>
        <a:p>
          <a:r>
            <a:rPr lang="ru-RU" sz="3200" dirty="0" smtClean="0">
              <a:latin typeface="Century Gothic" pitchFamily="34" charset="0"/>
            </a:rPr>
            <a:t>личностных смыслов;</a:t>
          </a:r>
          <a:endParaRPr lang="ru-RU" sz="3200" dirty="0">
            <a:latin typeface="Century Gothic" pitchFamily="34" charset="0"/>
          </a:endParaRPr>
        </a:p>
      </dgm:t>
    </dgm:pt>
    <dgm:pt modelId="{99B6745D-D2CB-4274-97B4-F2827E4FD755}" type="parTrans" cxnId="{6353C28E-8D46-49B0-B82D-433256A6D8D4}">
      <dgm:prSet/>
      <dgm:spPr/>
      <dgm:t>
        <a:bodyPr/>
        <a:lstStyle/>
        <a:p>
          <a:endParaRPr lang="ru-RU"/>
        </a:p>
      </dgm:t>
    </dgm:pt>
    <dgm:pt modelId="{B61A4012-0D2E-46CD-B43E-99526BA6185C}" type="sibTrans" cxnId="{6353C28E-8D46-49B0-B82D-433256A6D8D4}">
      <dgm:prSet/>
      <dgm:spPr/>
      <dgm:t>
        <a:bodyPr/>
        <a:lstStyle/>
        <a:p>
          <a:endParaRPr lang="ru-RU"/>
        </a:p>
      </dgm:t>
    </dgm:pt>
    <dgm:pt modelId="{97DA751F-3152-4BD0-A83B-CC6BE133F1D3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6EFE195F-41D0-45C0-90B7-62CCB749306A}" type="parTrans" cxnId="{E8DAD888-EF62-49D7-B13E-FE7849F6C40F}">
      <dgm:prSet/>
      <dgm:spPr/>
      <dgm:t>
        <a:bodyPr/>
        <a:lstStyle/>
        <a:p>
          <a:endParaRPr lang="ru-RU"/>
        </a:p>
      </dgm:t>
    </dgm:pt>
    <dgm:pt modelId="{043340FC-818C-4B33-9114-1811B84947D3}" type="sibTrans" cxnId="{E8DAD888-EF62-49D7-B13E-FE7849F6C40F}">
      <dgm:prSet/>
      <dgm:spPr/>
      <dgm:t>
        <a:bodyPr/>
        <a:lstStyle/>
        <a:p>
          <a:endParaRPr lang="ru-RU"/>
        </a:p>
      </dgm:t>
    </dgm:pt>
    <dgm:pt modelId="{9B102397-F377-4500-AC1E-C50157C23D5A}">
      <dgm:prSet phldrT="[Текст]" custT="1"/>
      <dgm:spPr/>
      <dgm:t>
        <a:bodyPr/>
        <a:lstStyle/>
        <a:p>
          <a:r>
            <a:rPr lang="ru-RU" sz="3200" dirty="0" smtClean="0">
              <a:latin typeface="Century Gothic" pitchFamily="34" charset="0"/>
            </a:rPr>
            <a:t>ценностных отношений</a:t>
          </a:r>
          <a:endParaRPr lang="ru-RU" sz="3200" dirty="0">
            <a:latin typeface="Century Gothic" pitchFamily="34" charset="0"/>
          </a:endParaRPr>
        </a:p>
      </dgm:t>
    </dgm:pt>
    <dgm:pt modelId="{623A0544-32D0-4B3E-A157-B29C880D5A12}" type="parTrans" cxnId="{2DE3F845-95A1-4E2D-93C1-1804944CEBE3}">
      <dgm:prSet/>
      <dgm:spPr/>
      <dgm:t>
        <a:bodyPr/>
        <a:lstStyle/>
        <a:p>
          <a:endParaRPr lang="ru-RU"/>
        </a:p>
      </dgm:t>
    </dgm:pt>
    <dgm:pt modelId="{49B526A1-8427-4E2E-89A7-E5B59DB27B26}" type="sibTrans" cxnId="{2DE3F845-95A1-4E2D-93C1-1804944CEBE3}">
      <dgm:prSet/>
      <dgm:spPr/>
      <dgm:t>
        <a:bodyPr/>
        <a:lstStyle/>
        <a:p>
          <a:endParaRPr lang="ru-RU"/>
        </a:p>
      </dgm:t>
    </dgm:pt>
    <dgm:pt modelId="{53B95211-3B5A-4F92-8C01-CD7FF7C6738B}">
      <dgm:prSet custT="1"/>
      <dgm:spPr/>
      <dgm:t>
        <a:bodyPr/>
        <a:lstStyle/>
        <a:p>
          <a:r>
            <a:rPr lang="ru-RU" sz="3200" dirty="0" smtClean="0">
              <a:latin typeface="Century Gothic" pitchFamily="34" charset="0"/>
            </a:rPr>
            <a:t>обеспечение мотивации учения школьников, принятия ими целей урока.</a:t>
          </a:r>
          <a:endParaRPr lang="ru-RU" sz="3200" dirty="0">
            <a:latin typeface="Century Gothic" pitchFamily="34" charset="0"/>
          </a:endParaRPr>
        </a:p>
      </dgm:t>
    </dgm:pt>
    <dgm:pt modelId="{5EB8AF2F-F522-40E2-8F48-C1255B649F5F}" type="parTrans" cxnId="{A1982767-64AD-44C3-ACF3-C687288D9D6D}">
      <dgm:prSet/>
      <dgm:spPr/>
      <dgm:t>
        <a:bodyPr/>
        <a:lstStyle/>
        <a:p>
          <a:endParaRPr lang="ru-RU"/>
        </a:p>
      </dgm:t>
    </dgm:pt>
    <dgm:pt modelId="{FBFB20B7-C12E-4605-BA3D-74325C23C0E8}" type="sibTrans" cxnId="{A1982767-64AD-44C3-ACF3-C687288D9D6D}">
      <dgm:prSet/>
      <dgm:spPr/>
      <dgm:t>
        <a:bodyPr/>
        <a:lstStyle/>
        <a:p>
          <a:endParaRPr lang="ru-RU"/>
        </a:p>
      </dgm:t>
    </dgm:pt>
    <dgm:pt modelId="{1E57ED37-4972-4DD9-82BC-9385E45F94FA}" type="pres">
      <dgm:prSet presAssocID="{568050FA-8BBC-4FFE-A775-C76CAE893CA5}" presName="linearFlow" presStyleCnt="0">
        <dgm:presLayoutVars>
          <dgm:dir/>
          <dgm:animLvl val="lvl"/>
          <dgm:resizeHandles val="exact"/>
        </dgm:presLayoutVars>
      </dgm:prSet>
      <dgm:spPr/>
    </dgm:pt>
    <dgm:pt modelId="{5C137A5B-AD2B-4C9A-BD8C-DF89033C12E0}" type="pres">
      <dgm:prSet presAssocID="{A1AE7F94-5F3A-49D5-A6C4-81632DBD57DF}" presName="composite" presStyleCnt="0"/>
      <dgm:spPr/>
    </dgm:pt>
    <dgm:pt modelId="{780FD764-BA41-4F85-9746-CF6C8874304D}" type="pres">
      <dgm:prSet presAssocID="{A1AE7F94-5F3A-49D5-A6C4-81632DBD57DF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23C33C99-CBE1-4797-82BB-A04CA65CFEDC}" type="pres">
      <dgm:prSet presAssocID="{A1AE7F94-5F3A-49D5-A6C4-81632DBD57DF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F136A-8D6D-4455-AB4F-D0C0BB6ED8E4}" type="pres">
      <dgm:prSet presAssocID="{163B924B-B1A9-4C68-9625-06E0F7784842}" presName="sp" presStyleCnt="0"/>
      <dgm:spPr/>
    </dgm:pt>
    <dgm:pt modelId="{E4018D72-939D-4677-9CCE-80078E8C6589}" type="pres">
      <dgm:prSet presAssocID="{43CA39D3-49CA-42BF-9CB1-E408155EE522}" presName="composite" presStyleCnt="0"/>
      <dgm:spPr/>
    </dgm:pt>
    <dgm:pt modelId="{E8FA5317-3C2E-44CF-94BE-1BE03D5AB152}" type="pres">
      <dgm:prSet presAssocID="{43CA39D3-49CA-42BF-9CB1-E408155EE522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1DD3A890-5DF9-4DF3-A41B-5A5EC565E7B8}" type="pres">
      <dgm:prSet presAssocID="{43CA39D3-49CA-42BF-9CB1-E408155EE52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69B5E-A8A1-4728-BD0A-C5422C9ED848}" type="pres">
      <dgm:prSet presAssocID="{0EC83E57-84C3-4835-8387-924AA69821A8}" presName="sp" presStyleCnt="0"/>
      <dgm:spPr/>
    </dgm:pt>
    <dgm:pt modelId="{648CB019-F16F-4D68-B553-CC26BDA8A365}" type="pres">
      <dgm:prSet presAssocID="{703CFB18-31C5-450A-AF90-A417DF80F4A9}" presName="composite" presStyleCnt="0"/>
      <dgm:spPr/>
    </dgm:pt>
    <dgm:pt modelId="{8898D4B3-38F1-4868-BA96-E57FA6FFCB8A}" type="pres">
      <dgm:prSet presAssocID="{703CFB18-31C5-450A-AF90-A417DF80F4A9}" presName="parentText" presStyleLbl="alignNode1" presStyleIdx="2" presStyleCnt="4" custLinFactNeighborX="3278" custLinFactNeighborY="3060">
        <dgm:presLayoutVars>
          <dgm:chMax val="1"/>
          <dgm:bulletEnabled val="1"/>
        </dgm:presLayoutVars>
      </dgm:prSet>
      <dgm:spPr/>
    </dgm:pt>
    <dgm:pt modelId="{6AE37B0E-1622-4218-A649-7FE609707838}" type="pres">
      <dgm:prSet presAssocID="{703CFB18-31C5-450A-AF90-A417DF80F4A9}" presName="descendantText" presStyleLbl="alignAcc1" presStyleIdx="2" presStyleCnt="4" custScaleY="1429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7C8FA8-F424-4FC9-9CF0-8478656E9477}" type="pres">
      <dgm:prSet presAssocID="{F4B2551A-D6E2-4982-B0D2-DFBD0490C379}" presName="sp" presStyleCnt="0"/>
      <dgm:spPr/>
    </dgm:pt>
    <dgm:pt modelId="{C3137867-2337-409F-97F7-BE6B21E37669}" type="pres">
      <dgm:prSet presAssocID="{97DA751F-3152-4BD0-A83B-CC6BE133F1D3}" presName="composite" presStyleCnt="0"/>
      <dgm:spPr/>
    </dgm:pt>
    <dgm:pt modelId="{A1366D30-F8B8-4BE4-9E0F-DC6819E31A52}" type="pres">
      <dgm:prSet presAssocID="{97DA751F-3152-4BD0-A83B-CC6BE133F1D3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E1FB1-8A47-4619-BC7D-58CF0120A951}" type="pres">
      <dgm:prSet presAssocID="{97DA751F-3152-4BD0-A83B-CC6BE133F1D3}" presName="descendantText" presStyleLbl="alignAcc1" presStyleIdx="3" presStyleCnt="4" custScaleY="165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E3F845-95A1-4E2D-93C1-1804944CEBE3}" srcId="{703CFB18-31C5-450A-AF90-A417DF80F4A9}" destId="{9B102397-F377-4500-AC1E-C50157C23D5A}" srcOrd="1" destOrd="0" parTransId="{623A0544-32D0-4B3E-A157-B29C880D5A12}" sibTransId="{49B526A1-8427-4E2E-89A7-E5B59DB27B26}"/>
    <dgm:cxn modelId="{1025278E-641F-47E0-B9FC-4FC4C0FE284E}" type="presOf" srcId="{43CA39D3-49CA-42BF-9CB1-E408155EE522}" destId="{E8FA5317-3C2E-44CF-94BE-1BE03D5AB152}" srcOrd="0" destOrd="0" presId="urn:microsoft.com/office/officeart/2005/8/layout/chevron2"/>
    <dgm:cxn modelId="{E3B31D36-9EBC-4740-8158-92380BFB8741}" type="presOf" srcId="{41411353-6B72-4FA9-882C-29F029E72F96}" destId="{6AE37B0E-1622-4218-A649-7FE609707838}" srcOrd="0" destOrd="0" presId="urn:microsoft.com/office/officeart/2005/8/layout/chevron2"/>
    <dgm:cxn modelId="{6C8052C1-8276-408B-B36E-80B49D60AB9F}" type="presOf" srcId="{703CFB18-31C5-450A-AF90-A417DF80F4A9}" destId="{8898D4B3-38F1-4868-BA96-E57FA6FFCB8A}" srcOrd="0" destOrd="0" presId="urn:microsoft.com/office/officeart/2005/8/layout/chevron2"/>
    <dgm:cxn modelId="{3E876066-D8E9-424E-B50E-C13B12279E7F}" type="presOf" srcId="{97DA751F-3152-4BD0-A83B-CC6BE133F1D3}" destId="{A1366D30-F8B8-4BE4-9E0F-DC6819E31A52}" srcOrd="0" destOrd="0" presId="urn:microsoft.com/office/officeart/2005/8/layout/chevron2"/>
    <dgm:cxn modelId="{669C50A8-2E1A-4C3B-B5E1-F838CB13F68C}" srcId="{568050FA-8BBC-4FFE-A775-C76CAE893CA5}" destId="{43CA39D3-49CA-42BF-9CB1-E408155EE522}" srcOrd="1" destOrd="0" parTransId="{96EABAAF-7B3A-415F-BBB9-E34F457659BA}" sibTransId="{0EC83E57-84C3-4835-8387-924AA69821A8}"/>
    <dgm:cxn modelId="{397F70CC-9968-40E4-B11B-D120A4C60F69}" type="presOf" srcId="{568050FA-8BBC-4FFE-A775-C76CAE893CA5}" destId="{1E57ED37-4972-4DD9-82BC-9385E45F94FA}" srcOrd="0" destOrd="0" presId="urn:microsoft.com/office/officeart/2005/8/layout/chevron2"/>
    <dgm:cxn modelId="{635889CD-C3BF-4FA2-BF56-C4C0EEEDABC5}" type="presOf" srcId="{A1AE7F94-5F3A-49D5-A6C4-81632DBD57DF}" destId="{780FD764-BA41-4F85-9746-CF6C8874304D}" srcOrd="0" destOrd="0" presId="urn:microsoft.com/office/officeart/2005/8/layout/chevron2"/>
    <dgm:cxn modelId="{9C9E47DB-7334-4401-BB99-49F4BFB5E237}" srcId="{568050FA-8BBC-4FFE-A775-C76CAE893CA5}" destId="{A1AE7F94-5F3A-49D5-A6C4-81632DBD57DF}" srcOrd="0" destOrd="0" parTransId="{266FB5AB-7D3E-48F7-8393-6CC0A6BCE5A7}" sibTransId="{163B924B-B1A9-4C68-9625-06E0F7784842}"/>
    <dgm:cxn modelId="{3CDE8E18-CE36-42FD-99EC-DF232F952593}" srcId="{43CA39D3-49CA-42BF-9CB1-E408155EE522}" destId="{43FF303B-266B-4B7E-9684-525DE16F9CA9}" srcOrd="0" destOrd="0" parTransId="{DCE8CEE5-B413-479A-9667-C54BA2D3BBD3}" sibTransId="{C1961FB9-CF24-4E23-B685-49C7CAF5BB48}"/>
    <dgm:cxn modelId="{4E83CAE5-418E-4E07-8155-1E970B047720}" srcId="{A1AE7F94-5F3A-49D5-A6C4-81632DBD57DF}" destId="{A9A28D13-5768-45E1-A2E8-9A2E003C4EAD}" srcOrd="0" destOrd="0" parTransId="{4752DBEA-2754-46E6-921C-1EB3A7A9587E}" sibTransId="{D4BF4622-DD73-478C-8CAC-D9B49A120872}"/>
    <dgm:cxn modelId="{6F028F6A-61FB-4962-90FA-EE0837EF17F3}" type="presOf" srcId="{53B95211-3B5A-4F92-8C01-CD7FF7C6738B}" destId="{617E1FB1-8A47-4619-BC7D-58CF0120A951}" srcOrd="0" destOrd="0" presId="urn:microsoft.com/office/officeart/2005/8/layout/chevron2"/>
    <dgm:cxn modelId="{A1982767-64AD-44C3-ACF3-C687288D9D6D}" srcId="{97DA751F-3152-4BD0-A83B-CC6BE133F1D3}" destId="{53B95211-3B5A-4F92-8C01-CD7FF7C6738B}" srcOrd="0" destOrd="0" parTransId="{5EB8AF2F-F522-40E2-8F48-C1255B649F5F}" sibTransId="{FBFB20B7-C12E-4605-BA3D-74325C23C0E8}"/>
    <dgm:cxn modelId="{6353C28E-8D46-49B0-B82D-433256A6D8D4}" srcId="{703CFB18-31C5-450A-AF90-A417DF80F4A9}" destId="{41411353-6B72-4FA9-882C-29F029E72F96}" srcOrd="0" destOrd="0" parTransId="{99B6745D-D2CB-4274-97B4-F2827E4FD755}" sibTransId="{B61A4012-0D2E-46CD-B43E-99526BA6185C}"/>
    <dgm:cxn modelId="{8C01BD8B-F956-447B-99F1-02B79F25A471}" type="presOf" srcId="{43FF303B-266B-4B7E-9684-525DE16F9CA9}" destId="{1DD3A890-5DF9-4DF3-A41B-5A5EC565E7B8}" srcOrd="0" destOrd="0" presId="urn:microsoft.com/office/officeart/2005/8/layout/chevron2"/>
    <dgm:cxn modelId="{E8DAD888-EF62-49D7-B13E-FE7849F6C40F}" srcId="{568050FA-8BBC-4FFE-A775-C76CAE893CA5}" destId="{97DA751F-3152-4BD0-A83B-CC6BE133F1D3}" srcOrd="3" destOrd="0" parTransId="{6EFE195F-41D0-45C0-90B7-62CCB749306A}" sibTransId="{043340FC-818C-4B33-9114-1811B84947D3}"/>
    <dgm:cxn modelId="{E84F0E72-B6DE-4F0A-97CE-3C6F6340A8E5}" srcId="{568050FA-8BBC-4FFE-A775-C76CAE893CA5}" destId="{703CFB18-31C5-450A-AF90-A417DF80F4A9}" srcOrd="2" destOrd="0" parTransId="{EB5F7A1E-C5C3-4E61-A4FE-CEFF2B28FDF1}" sibTransId="{F4B2551A-D6E2-4982-B0D2-DFBD0490C379}"/>
    <dgm:cxn modelId="{6EDE72C7-3B8B-4D07-BCB0-C828AC839339}" type="presOf" srcId="{9B102397-F377-4500-AC1E-C50157C23D5A}" destId="{6AE37B0E-1622-4218-A649-7FE609707838}" srcOrd="0" destOrd="1" presId="urn:microsoft.com/office/officeart/2005/8/layout/chevron2"/>
    <dgm:cxn modelId="{7E0A7257-5BD4-4C7D-B68E-10ABE4555528}" type="presOf" srcId="{A9A28D13-5768-45E1-A2E8-9A2E003C4EAD}" destId="{23C33C99-CBE1-4797-82BB-A04CA65CFEDC}" srcOrd="0" destOrd="0" presId="urn:microsoft.com/office/officeart/2005/8/layout/chevron2"/>
    <dgm:cxn modelId="{6076BACE-A1CE-4BE2-8D5A-6E1C591085E7}" type="presParOf" srcId="{1E57ED37-4972-4DD9-82BC-9385E45F94FA}" destId="{5C137A5B-AD2B-4C9A-BD8C-DF89033C12E0}" srcOrd="0" destOrd="0" presId="urn:microsoft.com/office/officeart/2005/8/layout/chevron2"/>
    <dgm:cxn modelId="{F8481C7B-1C4E-4A76-91F9-3D6B475824F9}" type="presParOf" srcId="{5C137A5B-AD2B-4C9A-BD8C-DF89033C12E0}" destId="{780FD764-BA41-4F85-9746-CF6C8874304D}" srcOrd="0" destOrd="0" presId="urn:microsoft.com/office/officeart/2005/8/layout/chevron2"/>
    <dgm:cxn modelId="{2BDC5C70-DFB6-409E-8773-DBE3FBC33657}" type="presParOf" srcId="{5C137A5B-AD2B-4C9A-BD8C-DF89033C12E0}" destId="{23C33C99-CBE1-4797-82BB-A04CA65CFEDC}" srcOrd="1" destOrd="0" presId="urn:microsoft.com/office/officeart/2005/8/layout/chevron2"/>
    <dgm:cxn modelId="{FED85504-38F0-4855-8AEB-7600A64A7000}" type="presParOf" srcId="{1E57ED37-4972-4DD9-82BC-9385E45F94FA}" destId="{673F136A-8D6D-4455-AB4F-D0C0BB6ED8E4}" srcOrd="1" destOrd="0" presId="urn:microsoft.com/office/officeart/2005/8/layout/chevron2"/>
    <dgm:cxn modelId="{85C5E7BA-C8C1-4C58-AFD2-2E121E38D257}" type="presParOf" srcId="{1E57ED37-4972-4DD9-82BC-9385E45F94FA}" destId="{E4018D72-939D-4677-9CCE-80078E8C6589}" srcOrd="2" destOrd="0" presId="urn:microsoft.com/office/officeart/2005/8/layout/chevron2"/>
    <dgm:cxn modelId="{3ADD993C-6FEF-4E7E-BDA3-6F35D430A185}" type="presParOf" srcId="{E4018D72-939D-4677-9CCE-80078E8C6589}" destId="{E8FA5317-3C2E-44CF-94BE-1BE03D5AB152}" srcOrd="0" destOrd="0" presId="urn:microsoft.com/office/officeart/2005/8/layout/chevron2"/>
    <dgm:cxn modelId="{35A213E9-C781-408F-B782-ECC0834CDC3E}" type="presParOf" srcId="{E4018D72-939D-4677-9CCE-80078E8C6589}" destId="{1DD3A890-5DF9-4DF3-A41B-5A5EC565E7B8}" srcOrd="1" destOrd="0" presId="urn:microsoft.com/office/officeart/2005/8/layout/chevron2"/>
    <dgm:cxn modelId="{5F62C095-897D-406E-8417-29BC2934E04A}" type="presParOf" srcId="{1E57ED37-4972-4DD9-82BC-9385E45F94FA}" destId="{53169B5E-A8A1-4728-BD0A-C5422C9ED848}" srcOrd="3" destOrd="0" presId="urn:microsoft.com/office/officeart/2005/8/layout/chevron2"/>
    <dgm:cxn modelId="{C3D3D177-C1D9-420A-B900-573B42F57251}" type="presParOf" srcId="{1E57ED37-4972-4DD9-82BC-9385E45F94FA}" destId="{648CB019-F16F-4D68-B553-CC26BDA8A365}" srcOrd="4" destOrd="0" presId="urn:microsoft.com/office/officeart/2005/8/layout/chevron2"/>
    <dgm:cxn modelId="{BB3258FE-2805-4B4B-B369-43EECC8B2B35}" type="presParOf" srcId="{648CB019-F16F-4D68-B553-CC26BDA8A365}" destId="{8898D4B3-38F1-4868-BA96-E57FA6FFCB8A}" srcOrd="0" destOrd="0" presId="urn:microsoft.com/office/officeart/2005/8/layout/chevron2"/>
    <dgm:cxn modelId="{D5031006-3461-4FFD-9CE4-1EC825ABD8E7}" type="presParOf" srcId="{648CB019-F16F-4D68-B553-CC26BDA8A365}" destId="{6AE37B0E-1622-4218-A649-7FE609707838}" srcOrd="1" destOrd="0" presId="urn:microsoft.com/office/officeart/2005/8/layout/chevron2"/>
    <dgm:cxn modelId="{DD29648A-EB8B-40AB-845D-6511059BECF4}" type="presParOf" srcId="{1E57ED37-4972-4DD9-82BC-9385E45F94FA}" destId="{257C8FA8-F424-4FC9-9CF0-8478656E9477}" srcOrd="5" destOrd="0" presId="urn:microsoft.com/office/officeart/2005/8/layout/chevron2"/>
    <dgm:cxn modelId="{79FA7BBB-D464-47FD-B2B6-4393564B1C8F}" type="presParOf" srcId="{1E57ED37-4972-4DD9-82BC-9385E45F94FA}" destId="{C3137867-2337-409F-97F7-BE6B21E37669}" srcOrd="6" destOrd="0" presId="urn:microsoft.com/office/officeart/2005/8/layout/chevron2"/>
    <dgm:cxn modelId="{C11A60FA-A61C-4185-8D89-6645FB018B9D}" type="presParOf" srcId="{C3137867-2337-409F-97F7-BE6B21E37669}" destId="{A1366D30-F8B8-4BE4-9E0F-DC6819E31A52}" srcOrd="0" destOrd="0" presId="urn:microsoft.com/office/officeart/2005/8/layout/chevron2"/>
    <dgm:cxn modelId="{BC86D4BE-A33C-4070-82E9-9A4A80EC780D}" type="presParOf" srcId="{C3137867-2337-409F-97F7-BE6B21E37669}" destId="{617E1FB1-8A47-4619-BC7D-58CF0120A95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8050FA-8BBC-4FFE-A775-C76CAE893CA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AE7F94-5F3A-49D5-A6C4-81632DBD57DF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66FB5AB-7D3E-48F7-8393-6CC0A6BCE5A7}" type="parTrans" cxnId="{9C9E47DB-7334-4401-BB99-49F4BFB5E237}">
      <dgm:prSet/>
      <dgm:spPr/>
      <dgm:t>
        <a:bodyPr/>
        <a:lstStyle/>
        <a:p>
          <a:endParaRPr lang="ru-RU"/>
        </a:p>
      </dgm:t>
    </dgm:pt>
    <dgm:pt modelId="{163B924B-B1A9-4C68-9625-06E0F7784842}" type="sibTrans" cxnId="{9C9E47DB-7334-4401-BB99-49F4BFB5E237}">
      <dgm:prSet/>
      <dgm:spPr/>
      <dgm:t>
        <a:bodyPr/>
        <a:lstStyle/>
        <a:p>
          <a:endParaRPr lang="ru-RU"/>
        </a:p>
      </dgm:t>
    </dgm:pt>
    <dgm:pt modelId="{A9A28D13-5768-45E1-A2E8-9A2E003C4EAD}">
      <dgm:prSet phldrT="[Текст]" custT="1"/>
      <dgm:spPr/>
      <dgm:t>
        <a:bodyPr/>
        <a:lstStyle/>
        <a:p>
          <a:r>
            <a:rPr lang="ru-RU" sz="2800" dirty="0" smtClean="0">
              <a:latin typeface="Century Gothic" pitchFamily="34" charset="0"/>
            </a:rPr>
            <a:t>выбранные учебные задания должны обеспечить те способы работы, которые потребуются при восприятии нового материала</a:t>
          </a:r>
          <a:endParaRPr lang="ru-RU" sz="2800" dirty="0">
            <a:latin typeface="Century Gothic" pitchFamily="34" charset="0"/>
          </a:endParaRPr>
        </a:p>
      </dgm:t>
    </dgm:pt>
    <dgm:pt modelId="{4752DBEA-2754-46E6-921C-1EB3A7A9587E}" type="parTrans" cxnId="{4E83CAE5-418E-4E07-8155-1E970B047720}">
      <dgm:prSet/>
      <dgm:spPr/>
      <dgm:t>
        <a:bodyPr/>
        <a:lstStyle/>
        <a:p>
          <a:endParaRPr lang="ru-RU"/>
        </a:p>
      </dgm:t>
    </dgm:pt>
    <dgm:pt modelId="{D4BF4622-DD73-478C-8CAC-D9B49A120872}" type="sibTrans" cxnId="{4E83CAE5-418E-4E07-8155-1E970B047720}">
      <dgm:prSet/>
      <dgm:spPr/>
      <dgm:t>
        <a:bodyPr/>
        <a:lstStyle/>
        <a:p>
          <a:endParaRPr lang="ru-RU"/>
        </a:p>
      </dgm:t>
    </dgm:pt>
    <dgm:pt modelId="{43CA39D3-49CA-42BF-9CB1-E408155EE522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6EABAAF-7B3A-415F-BBB9-E34F457659BA}" type="parTrans" cxnId="{669C50A8-2E1A-4C3B-B5E1-F838CB13F68C}">
      <dgm:prSet/>
      <dgm:spPr/>
      <dgm:t>
        <a:bodyPr/>
        <a:lstStyle/>
        <a:p>
          <a:endParaRPr lang="ru-RU"/>
        </a:p>
      </dgm:t>
    </dgm:pt>
    <dgm:pt modelId="{0EC83E57-84C3-4835-8387-924AA69821A8}" type="sibTrans" cxnId="{669C50A8-2E1A-4C3B-B5E1-F838CB13F68C}">
      <dgm:prSet/>
      <dgm:spPr/>
      <dgm:t>
        <a:bodyPr/>
        <a:lstStyle/>
        <a:p>
          <a:endParaRPr lang="ru-RU"/>
        </a:p>
      </dgm:t>
    </dgm:pt>
    <dgm:pt modelId="{43FF303B-266B-4B7E-9684-525DE16F9CA9}">
      <dgm:prSet phldrT="[Текст]" custT="1"/>
      <dgm:spPr/>
      <dgm:t>
        <a:bodyPr/>
        <a:lstStyle/>
        <a:p>
          <a:r>
            <a:rPr lang="ru-RU" sz="2800" dirty="0" smtClean="0">
              <a:latin typeface="Century Gothic" pitchFamily="34" charset="0"/>
            </a:rPr>
            <a:t>подбирается небольшое количество заданий, чтобы внимание не рассеивалось</a:t>
          </a:r>
          <a:endParaRPr lang="ru-RU" sz="2800" dirty="0"/>
        </a:p>
      </dgm:t>
    </dgm:pt>
    <dgm:pt modelId="{DCE8CEE5-B413-479A-9667-C54BA2D3BBD3}" type="parTrans" cxnId="{3CDE8E18-CE36-42FD-99EC-DF232F952593}">
      <dgm:prSet/>
      <dgm:spPr/>
      <dgm:t>
        <a:bodyPr/>
        <a:lstStyle/>
        <a:p>
          <a:endParaRPr lang="ru-RU"/>
        </a:p>
      </dgm:t>
    </dgm:pt>
    <dgm:pt modelId="{C1961FB9-CF24-4E23-B685-49C7CAF5BB48}" type="sibTrans" cxnId="{3CDE8E18-CE36-42FD-99EC-DF232F952593}">
      <dgm:prSet/>
      <dgm:spPr/>
      <dgm:t>
        <a:bodyPr/>
        <a:lstStyle/>
        <a:p>
          <a:endParaRPr lang="ru-RU"/>
        </a:p>
      </dgm:t>
    </dgm:pt>
    <dgm:pt modelId="{703CFB18-31C5-450A-AF90-A417DF80F4A9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EB5F7A1E-C5C3-4E61-A4FE-CEFF2B28FDF1}" type="parTrans" cxnId="{E84F0E72-B6DE-4F0A-97CE-3C6F6340A8E5}">
      <dgm:prSet/>
      <dgm:spPr/>
      <dgm:t>
        <a:bodyPr/>
        <a:lstStyle/>
        <a:p>
          <a:endParaRPr lang="ru-RU"/>
        </a:p>
      </dgm:t>
    </dgm:pt>
    <dgm:pt modelId="{F4B2551A-D6E2-4982-B0D2-DFBD0490C379}" type="sibTrans" cxnId="{E84F0E72-B6DE-4F0A-97CE-3C6F6340A8E5}">
      <dgm:prSet/>
      <dgm:spPr/>
      <dgm:t>
        <a:bodyPr/>
        <a:lstStyle/>
        <a:p>
          <a:endParaRPr lang="ru-RU"/>
        </a:p>
      </dgm:t>
    </dgm:pt>
    <dgm:pt modelId="{41411353-6B72-4FA9-882C-29F029E72F96}">
      <dgm:prSet phldrT="[Текст]" custT="1"/>
      <dgm:spPr/>
      <dgm:t>
        <a:bodyPr/>
        <a:lstStyle/>
        <a:p>
          <a:r>
            <a:rPr lang="ru-RU" sz="2800" dirty="0" smtClean="0">
              <a:latin typeface="Century Gothic" pitchFamily="34" charset="0"/>
            </a:rPr>
            <a:t>актуализация знаний проводится в течение 5-7 минут — этого времени вполне достаточно для достижения дидактических задач этого этапа урока.</a:t>
          </a:r>
          <a:endParaRPr lang="ru-RU" sz="2800" dirty="0">
            <a:latin typeface="Century Gothic" pitchFamily="34" charset="0"/>
          </a:endParaRPr>
        </a:p>
      </dgm:t>
    </dgm:pt>
    <dgm:pt modelId="{99B6745D-D2CB-4274-97B4-F2827E4FD755}" type="parTrans" cxnId="{6353C28E-8D46-49B0-B82D-433256A6D8D4}">
      <dgm:prSet/>
      <dgm:spPr/>
      <dgm:t>
        <a:bodyPr/>
        <a:lstStyle/>
        <a:p>
          <a:endParaRPr lang="ru-RU"/>
        </a:p>
      </dgm:t>
    </dgm:pt>
    <dgm:pt modelId="{B61A4012-0D2E-46CD-B43E-99526BA6185C}" type="sibTrans" cxnId="{6353C28E-8D46-49B0-B82D-433256A6D8D4}">
      <dgm:prSet/>
      <dgm:spPr/>
      <dgm:t>
        <a:bodyPr/>
        <a:lstStyle/>
        <a:p>
          <a:endParaRPr lang="ru-RU"/>
        </a:p>
      </dgm:t>
    </dgm:pt>
    <dgm:pt modelId="{1E57ED37-4972-4DD9-82BC-9385E45F94FA}" type="pres">
      <dgm:prSet presAssocID="{568050FA-8BBC-4FFE-A775-C76CAE893CA5}" presName="linearFlow" presStyleCnt="0">
        <dgm:presLayoutVars>
          <dgm:dir/>
          <dgm:animLvl val="lvl"/>
          <dgm:resizeHandles val="exact"/>
        </dgm:presLayoutVars>
      </dgm:prSet>
      <dgm:spPr/>
    </dgm:pt>
    <dgm:pt modelId="{5C137A5B-AD2B-4C9A-BD8C-DF89033C12E0}" type="pres">
      <dgm:prSet presAssocID="{A1AE7F94-5F3A-49D5-A6C4-81632DBD57DF}" presName="composite" presStyleCnt="0"/>
      <dgm:spPr/>
    </dgm:pt>
    <dgm:pt modelId="{780FD764-BA41-4F85-9746-CF6C8874304D}" type="pres">
      <dgm:prSet presAssocID="{A1AE7F94-5F3A-49D5-A6C4-81632DBD57DF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23C33C99-CBE1-4797-82BB-A04CA65CFEDC}" type="pres">
      <dgm:prSet presAssocID="{A1AE7F94-5F3A-49D5-A6C4-81632DBD57DF}" presName="descendantText" presStyleLbl="alignAcc1" presStyleIdx="0" presStyleCnt="3" custScaleY="1188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F136A-8D6D-4455-AB4F-D0C0BB6ED8E4}" type="pres">
      <dgm:prSet presAssocID="{163B924B-B1A9-4C68-9625-06E0F7784842}" presName="sp" presStyleCnt="0"/>
      <dgm:spPr/>
    </dgm:pt>
    <dgm:pt modelId="{E4018D72-939D-4677-9CCE-80078E8C6589}" type="pres">
      <dgm:prSet presAssocID="{43CA39D3-49CA-42BF-9CB1-E408155EE522}" presName="composite" presStyleCnt="0"/>
      <dgm:spPr/>
    </dgm:pt>
    <dgm:pt modelId="{E8FA5317-3C2E-44CF-94BE-1BE03D5AB152}" type="pres">
      <dgm:prSet presAssocID="{43CA39D3-49CA-42BF-9CB1-E408155EE52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1DD3A890-5DF9-4DF3-A41B-5A5EC565E7B8}" type="pres">
      <dgm:prSet presAssocID="{43CA39D3-49CA-42BF-9CB1-E408155EE52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69B5E-A8A1-4728-BD0A-C5422C9ED848}" type="pres">
      <dgm:prSet presAssocID="{0EC83E57-84C3-4835-8387-924AA69821A8}" presName="sp" presStyleCnt="0"/>
      <dgm:spPr/>
    </dgm:pt>
    <dgm:pt modelId="{648CB019-F16F-4D68-B553-CC26BDA8A365}" type="pres">
      <dgm:prSet presAssocID="{703CFB18-31C5-450A-AF90-A417DF80F4A9}" presName="composite" presStyleCnt="0"/>
      <dgm:spPr/>
    </dgm:pt>
    <dgm:pt modelId="{8898D4B3-38F1-4868-BA96-E57FA6FFCB8A}" type="pres">
      <dgm:prSet presAssocID="{703CFB18-31C5-450A-AF90-A417DF80F4A9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AE37B0E-1622-4218-A649-7FE609707838}" type="pres">
      <dgm:prSet presAssocID="{703CFB18-31C5-450A-AF90-A417DF80F4A9}" presName="descendantText" presStyleLbl="alignAcc1" presStyleIdx="2" presStyleCnt="3" custScaleY="159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206170-B6E1-4B15-B672-91F0F44DC50F}" type="presOf" srcId="{43FF303B-266B-4B7E-9684-525DE16F9CA9}" destId="{1DD3A890-5DF9-4DF3-A41B-5A5EC565E7B8}" srcOrd="0" destOrd="0" presId="urn:microsoft.com/office/officeart/2005/8/layout/chevron2"/>
    <dgm:cxn modelId="{63C6516D-F4DA-4842-87BC-26162AD8A0B1}" type="presOf" srcId="{41411353-6B72-4FA9-882C-29F029E72F96}" destId="{6AE37B0E-1622-4218-A649-7FE609707838}" srcOrd="0" destOrd="0" presId="urn:microsoft.com/office/officeart/2005/8/layout/chevron2"/>
    <dgm:cxn modelId="{E84F0E72-B6DE-4F0A-97CE-3C6F6340A8E5}" srcId="{568050FA-8BBC-4FFE-A775-C76CAE893CA5}" destId="{703CFB18-31C5-450A-AF90-A417DF80F4A9}" srcOrd="2" destOrd="0" parTransId="{EB5F7A1E-C5C3-4E61-A4FE-CEFF2B28FDF1}" sibTransId="{F4B2551A-D6E2-4982-B0D2-DFBD0490C379}"/>
    <dgm:cxn modelId="{4E83CAE5-418E-4E07-8155-1E970B047720}" srcId="{A1AE7F94-5F3A-49D5-A6C4-81632DBD57DF}" destId="{A9A28D13-5768-45E1-A2E8-9A2E003C4EAD}" srcOrd="0" destOrd="0" parTransId="{4752DBEA-2754-46E6-921C-1EB3A7A9587E}" sibTransId="{D4BF4622-DD73-478C-8CAC-D9B49A120872}"/>
    <dgm:cxn modelId="{6353C28E-8D46-49B0-B82D-433256A6D8D4}" srcId="{703CFB18-31C5-450A-AF90-A417DF80F4A9}" destId="{41411353-6B72-4FA9-882C-29F029E72F96}" srcOrd="0" destOrd="0" parTransId="{99B6745D-D2CB-4274-97B4-F2827E4FD755}" sibTransId="{B61A4012-0D2E-46CD-B43E-99526BA6185C}"/>
    <dgm:cxn modelId="{8A93E529-7B5C-4BED-81FB-F488B6E0288E}" type="presOf" srcId="{A9A28D13-5768-45E1-A2E8-9A2E003C4EAD}" destId="{23C33C99-CBE1-4797-82BB-A04CA65CFEDC}" srcOrd="0" destOrd="0" presId="urn:microsoft.com/office/officeart/2005/8/layout/chevron2"/>
    <dgm:cxn modelId="{7B79B8C4-63DA-4566-B196-003998254747}" type="presOf" srcId="{A1AE7F94-5F3A-49D5-A6C4-81632DBD57DF}" destId="{780FD764-BA41-4F85-9746-CF6C8874304D}" srcOrd="0" destOrd="0" presId="urn:microsoft.com/office/officeart/2005/8/layout/chevron2"/>
    <dgm:cxn modelId="{454A1DDC-B1C8-49F1-BEA0-174645CDC4C2}" type="presOf" srcId="{703CFB18-31C5-450A-AF90-A417DF80F4A9}" destId="{8898D4B3-38F1-4868-BA96-E57FA6FFCB8A}" srcOrd="0" destOrd="0" presId="urn:microsoft.com/office/officeart/2005/8/layout/chevron2"/>
    <dgm:cxn modelId="{669C50A8-2E1A-4C3B-B5E1-F838CB13F68C}" srcId="{568050FA-8BBC-4FFE-A775-C76CAE893CA5}" destId="{43CA39D3-49CA-42BF-9CB1-E408155EE522}" srcOrd="1" destOrd="0" parTransId="{96EABAAF-7B3A-415F-BBB9-E34F457659BA}" sibTransId="{0EC83E57-84C3-4835-8387-924AA69821A8}"/>
    <dgm:cxn modelId="{9C9E47DB-7334-4401-BB99-49F4BFB5E237}" srcId="{568050FA-8BBC-4FFE-A775-C76CAE893CA5}" destId="{A1AE7F94-5F3A-49D5-A6C4-81632DBD57DF}" srcOrd="0" destOrd="0" parTransId="{266FB5AB-7D3E-48F7-8393-6CC0A6BCE5A7}" sibTransId="{163B924B-B1A9-4C68-9625-06E0F7784842}"/>
    <dgm:cxn modelId="{C4A86373-BE4B-4B1A-8788-219C5A4741DD}" type="presOf" srcId="{568050FA-8BBC-4FFE-A775-C76CAE893CA5}" destId="{1E57ED37-4972-4DD9-82BC-9385E45F94FA}" srcOrd="0" destOrd="0" presId="urn:microsoft.com/office/officeart/2005/8/layout/chevron2"/>
    <dgm:cxn modelId="{5CADB8E8-15E6-4ECA-8ABA-D371C3BBCF51}" type="presOf" srcId="{43CA39D3-49CA-42BF-9CB1-E408155EE522}" destId="{E8FA5317-3C2E-44CF-94BE-1BE03D5AB152}" srcOrd="0" destOrd="0" presId="urn:microsoft.com/office/officeart/2005/8/layout/chevron2"/>
    <dgm:cxn modelId="{3CDE8E18-CE36-42FD-99EC-DF232F952593}" srcId="{43CA39D3-49CA-42BF-9CB1-E408155EE522}" destId="{43FF303B-266B-4B7E-9684-525DE16F9CA9}" srcOrd="0" destOrd="0" parTransId="{DCE8CEE5-B413-479A-9667-C54BA2D3BBD3}" sibTransId="{C1961FB9-CF24-4E23-B685-49C7CAF5BB48}"/>
    <dgm:cxn modelId="{7E421656-922A-43AC-BF5C-00A02BA819D4}" type="presParOf" srcId="{1E57ED37-4972-4DD9-82BC-9385E45F94FA}" destId="{5C137A5B-AD2B-4C9A-BD8C-DF89033C12E0}" srcOrd="0" destOrd="0" presId="urn:microsoft.com/office/officeart/2005/8/layout/chevron2"/>
    <dgm:cxn modelId="{0DF283FD-6772-4502-9C58-9EFAD688F267}" type="presParOf" srcId="{5C137A5B-AD2B-4C9A-BD8C-DF89033C12E0}" destId="{780FD764-BA41-4F85-9746-CF6C8874304D}" srcOrd="0" destOrd="0" presId="urn:microsoft.com/office/officeart/2005/8/layout/chevron2"/>
    <dgm:cxn modelId="{4A5F5E80-F96D-456D-8017-BE1058736309}" type="presParOf" srcId="{5C137A5B-AD2B-4C9A-BD8C-DF89033C12E0}" destId="{23C33C99-CBE1-4797-82BB-A04CA65CFEDC}" srcOrd="1" destOrd="0" presId="urn:microsoft.com/office/officeart/2005/8/layout/chevron2"/>
    <dgm:cxn modelId="{CF88A9A3-BD11-43D1-B9D1-00137AAD9D42}" type="presParOf" srcId="{1E57ED37-4972-4DD9-82BC-9385E45F94FA}" destId="{673F136A-8D6D-4455-AB4F-D0C0BB6ED8E4}" srcOrd="1" destOrd="0" presId="urn:microsoft.com/office/officeart/2005/8/layout/chevron2"/>
    <dgm:cxn modelId="{322070B1-9E91-431E-A67B-71B16814CB14}" type="presParOf" srcId="{1E57ED37-4972-4DD9-82BC-9385E45F94FA}" destId="{E4018D72-939D-4677-9CCE-80078E8C6589}" srcOrd="2" destOrd="0" presId="urn:microsoft.com/office/officeart/2005/8/layout/chevron2"/>
    <dgm:cxn modelId="{379712A6-BD02-443D-AB62-1925EC7E864A}" type="presParOf" srcId="{E4018D72-939D-4677-9CCE-80078E8C6589}" destId="{E8FA5317-3C2E-44CF-94BE-1BE03D5AB152}" srcOrd="0" destOrd="0" presId="urn:microsoft.com/office/officeart/2005/8/layout/chevron2"/>
    <dgm:cxn modelId="{C1259B5A-8C1F-44AC-BD62-BEEF4229E569}" type="presParOf" srcId="{E4018D72-939D-4677-9CCE-80078E8C6589}" destId="{1DD3A890-5DF9-4DF3-A41B-5A5EC565E7B8}" srcOrd="1" destOrd="0" presId="urn:microsoft.com/office/officeart/2005/8/layout/chevron2"/>
    <dgm:cxn modelId="{E207FCCA-4AC1-4DD6-AE7E-8D77F03CE491}" type="presParOf" srcId="{1E57ED37-4972-4DD9-82BC-9385E45F94FA}" destId="{53169B5E-A8A1-4728-BD0A-C5422C9ED848}" srcOrd="3" destOrd="0" presId="urn:microsoft.com/office/officeart/2005/8/layout/chevron2"/>
    <dgm:cxn modelId="{B8437D4D-E4E3-4F9B-84C9-36EEEB192ABC}" type="presParOf" srcId="{1E57ED37-4972-4DD9-82BC-9385E45F94FA}" destId="{648CB019-F16F-4D68-B553-CC26BDA8A365}" srcOrd="4" destOrd="0" presId="urn:microsoft.com/office/officeart/2005/8/layout/chevron2"/>
    <dgm:cxn modelId="{E25D2186-9650-4200-9506-E34B039DE01B}" type="presParOf" srcId="{648CB019-F16F-4D68-B553-CC26BDA8A365}" destId="{8898D4B3-38F1-4868-BA96-E57FA6FFCB8A}" srcOrd="0" destOrd="0" presId="urn:microsoft.com/office/officeart/2005/8/layout/chevron2"/>
    <dgm:cxn modelId="{88D22443-4E97-46D9-9110-D512DD9B2DD0}" type="presParOf" srcId="{648CB019-F16F-4D68-B553-CC26BDA8A365}" destId="{6AE37B0E-1622-4218-A649-7FE60970783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B0565B-39BA-4120-A84B-64025306D8CE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0C3DFF-67E9-427E-8EE8-9A923530A62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конструктивный</a:t>
          </a:r>
          <a:endParaRPr lang="ru-RU" dirty="0"/>
        </a:p>
      </dgm:t>
    </dgm:pt>
    <dgm:pt modelId="{D965BA9F-2BD8-488F-A234-3BBC44D258A0}" type="parTrans" cxnId="{40FD6E0A-67CA-41B1-A7AA-D3887C7EB5E5}">
      <dgm:prSet/>
      <dgm:spPr/>
      <dgm:t>
        <a:bodyPr/>
        <a:lstStyle/>
        <a:p>
          <a:endParaRPr lang="ru-RU"/>
        </a:p>
      </dgm:t>
    </dgm:pt>
    <dgm:pt modelId="{782C42BE-6382-4AA1-8722-DD14FEDA1BCC}" type="sibTrans" cxnId="{40FD6E0A-67CA-41B1-A7AA-D3887C7EB5E5}">
      <dgm:prSet/>
      <dgm:spPr/>
      <dgm:t>
        <a:bodyPr/>
        <a:lstStyle/>
        <a:p>
          <a:endParaRPr lang="ru-RU"/>
        </a:p>
      </dgm:t>
    </dgm:pt>
    <dgm:pt modelId="{956E78BE-248A-429D-AA66-FCF91470086C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альтернативный</a:t>
          </a:r>
          <a:endParaRPr lang="ru-RU" dirty="0"/>
        </a:p>
      </dgm:t>
    </dgm:pt>
    <dgm:pt modelId="{790F9225-EC83-4D87-B1EC-6E8EF810BE4B}" type="parTrans" cxnId="{9CA5165E-585B-41F3-A85D-B3BCABAF15C6}">
      <dgm:prSet/>
      <dgm:spPr/>
      <dgm:t>
        <a:bodyPr/>
        <a:lstStyle/>
        <a:p>
          <a:endParaRPr lang="ru-RU"/>
        </a:p>
      </dgm:t>
    </dgm:pt>
    <dgm:pt modelId="{580ACBBA-7425-4F8A-A2AF-188C27094055}" type="sibTrans" cxnId="{9CA5165E-585B-41F3-A85D-B3BCABAF15C6}">
      <dgm:prSet/>
      <dgm:spPr/>
      <dgm:t>
        <a:bodyPr/>
        <a:lstStyle/>
        <a:p>
          <a:endParaRPr lang="ru-RU"/>
        </a:p>
      </dgm:t>
    </dgm:pt>
    <dgm:pt modelId="{709BC524-AB74-434D-8625-6CBE464400BD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вопрос-ловушка</a:t>
          </a:r>
          <a:endParaRPr lang="ru-RU" dirty="0"/>
        </a:p>
      </dgm:t>
    </dgm:pt>
    <dgm:pt modelId="{3ECC028E-FDBA-4102-AD76-0D5BFE6F03C2}" type="parTrans" cxnId="{0FC9D4CB-6283-45E5-AEFE-37DF9271A91E}">
      <dgm:prSet/>
      <dgm:spPr/>
      <dgm:t>
        <a:bodyPr/>
        <a:lstStyle/>
        <a:p>
          <a:endParaRPr lang="ru-RU"/>
        </a:p>
      </dgm:t>
    </dgm:pt>
    <dgm:pt modelId="{EBFD49F4-E168-46FF-AD95-0595B59B8D24}" type="sibTrans" cxnId="{0FC9D4CB-6283-45E5-AEFE-37DF9271A91E}">
      <dgm:prSet/>
      <dgm:spPr/>
      <dgm:t>
        <a:bodyPr/>
        <a:lstStyle/>
        <a:p>
          <a:endParaRPr lang="ru-RU"/>
        </a:p>
      </dgm:t>
    </dgm:pt>
    <dgm:pt modelId="{FCD3B82B-6FB3-45A4-A1F2-3DB6C7DB52EB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err="1" smtClean="0"/>
            <a:t>наводяший</a:t>
          </a:r>
          <a:endParaRPr lang="ru-RU" dirty="0"/>
        </a:p>
      </dgm:t>
    </dgm:pt>
    <dgm:pt modelId="{33E6DB06-1223-4277-A4A1-2220783F169E}" type="parTrans" cxnId="{D2A611A1-9633-4331-AD90-7093500A9B7A}">
      <dgm:prSet/>
      <dgm:spPr/>
      <dgm:t>
        <a:bodyPr/>
        <a:lstStyle/>
        <a:p>
          <a:endParaRPr lang="ru-RU"/>
        </a:p>
      </dgm:t>
    </dgm:pt>
    <dgm:pt modelId="{B417C7E1-4FE9-4841-898B-EA45FDF58FC6}" type="sibTrans" cxnId="{D2A611A1-9633-4331-AD90-7093500A9B7A}">
      <dgm:prSet/>
      <dgm:spPr/>
      <dgm:t>
        <a:bodyPr/>
        <a:lstStyle/>
        <a:p>
          <a:endParaRPr lang="ru-RU"/>
        </a:p>
      </dgm:t>
    </dgm:pt>
    <dgm:pt modelId="{7143C29D-9051-4419-937D-4B3F97941F47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контрвопрос</a:t>
          </a:r>
          <a:endParaRPr lang="ru-RU" dirty="0"/>
        </a:p>
      </dgm:t>
    </dgm:pt>
    <dgm:pt modelId="{B7099EC9-E1BF-4C8C-BF29-C25D8FEBA7A9}" type="parTrans" cxnId="{D992ABA5-0AF9-40E8-9B98-E518629228A1}">
      <dgm:prSet/>
      <dgm:spPr/>
      <dgm:t>
        <a:bodyPr/>
        <a:lstStyle/>
        <a:p>
          <a:endParaRPr lang="ru-RU"/>
        </a:p>
      </dgm:t>
    </dgm:pt>
    <dgm:pt modelId="{A0896A58-7591-4BB1-84C6-19087DB314F6}" type="sibTrans" cxnId="{D992ABA5-0AF9-40E8-9B98-E518629228A1}">
      <dgm:prSet/>
      <dgm:spPr/>
      <dgm:t>
        <a:bodyPr/>
        <a:lstStyle/>
        <a:p>
          <a:endParaRPr lang="ru-RU"/>
        </a:p>
      </dgm:t>
    </dgm:pt>
    <dgm:pt modelId="{C2DD240A-5B2C-4709-A7DB-3608ED2BF06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вопрос-побуждение</a:t>
          </a:r>
          <a:endParaRPr lang="ru-RU" dirty="0"/>
        </a:p>
      </dgm:t>
    </dgm:pt>
    <dgm:pt modelId="{77ABC6E6-4F3B-4AA4-8244-7172C4004A07}" type="parTrans" cxnId="{70AEF6F9-5B9D-400A-B321-C4F7A418DAC6}">
      <dgm:prSet/>
      <dgm:spPr/>
      <dgm:t>
        <a:bodyPr/>
        <a:lstStyle/>
        <a:p>
          <a:endParaRPr lang="ru-RU"/>
        </a:p>
      </dgm:t>
    </dgm:pt>
    <dgm:pt modelId="{A2FCC49A-A406-4232-8165-80BE597E4006}" type="sibTrans" cxnId="{70AEF6F9-5B9D-400A-B321-C4F7A418DAC6}">
      <dgm:prSet/>
      <dgm:spPr/>
      <dgm:t>
        <a:bodyPr/>
        <a:lstStyle/>
        <a:p>
          <a:endParaRPr lang="ru-RU"/>
        </a:p>
      </dgm:t>
    </dgm:pt>
    <dgm:pt modelId="{2885F900-9DEB-43F8-8242-A651324BE485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err="1" smtClean="0"/>
            <a:t>тренинговый</a:t>
          </a:r>
          <a:endParaRPr lang="ru-RU" dirty="0"/>
        </a:p>
      </dgm:t>
    </dgm:pt>
    <dgm:pt modelId="{0C71ED19-3153-4C84-9D94-DCA1ED7B8E94}" type="parTrans" cxnId="{7A9822C5-C298-4E7A-89EB-48E32C11ADDE}">
      <dgm:prSet/>
      <dgm:spPr/>
      <dgm:t>
        <a:bodyPr/>
        <a:lstStyle/>
        <a:p>
          <a:endParaRPr lang="ru-RU"/>
        </a:p>
      </dgm:t>
    </dgm:pt>
    <dgm:pt modelId="{14D63877-2383-4E42-9024-0DCBBCCABC87}" type="sibTrans" cxnId="{7A9822C5-C298-4E7A-89EB-48E32C11ADDE}">
      <dgm:prSet/>
      <dgm:spPr/>
      <dgm:t>
        <a:bodyPr/>
        <a:lstStyle/>
        <a:p>
          <a:endParaRPr lang="ru-RU"/>
        </a:p>
      </dgm:t>
    </dgm:pt>
    <dgm:pt modelId="{441ABE78-8D98-4C91-A872-26BF4F531ED6}" type="pres">
      <dgm:prSet presAssocID="{C6B0565B-39BA-4120-A84B-64025306D8CE}" presName="cycle" presStyleCnt="0">
        <dgm:presLayoutVars>
          <dgm:dir/>
          <dgm:resizeHandles val="exact"/>
        </dgm:presLayoutVars>
      </dgm:prSet>
      <dgm:spPr/>
    </dgm:pt>
    <dgm:pt modelId="{F4EA0984-94C0-43D8-9854-E7DA5C3830D0}" type="pres">
      <dgm:prSet presAssocID="{2C0C3DFF-67E9-427E-8EE8-9A923530A620}" presName="node" presStyleLbl="node1" presStyleIdx="0" presStyleCnt="7" custScaleX="2188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7C604B-B24F-43AD-95D7-7ACD105443EA}" type="pres">
      <dgm:prSet presAssocID="{2C0C3DFF-67E9-427E-8EE8-9A923530A620}" presName="spNode" presStyleCnt="0"/>
      <dgm:spPr/>
    </dgm:pt>
    <dgm:pt modelId="{2118390A-94D6-4368-A0AA-68A8C4A21D4D}" type="pres">
      <dgm:prSet presAssocID="{782C42BE-6382-4AA1-8722-DD14FEDA1BCC}" presName="sibTrans" presStyleLbl="sibTrans1D1" presStyleIdx="0" presStyleCnt="7"/>
      <dgm:spPr/>
    </dgm:pt>
    <dgm:pt modelId="{2DD988E3-B09F-4809-AB50-1DC7D009A16D}" type="pres">
      <dgm:prSet presAssocID="{956E78BE-248A-429D-AA66-FCF91470086C}" presName="node" presStyleLbl="node1" presStyleIdx="1" presStyleCnt="7" custScaleX="227060" custRadScaleRad="94438" custRadScaleInc="316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21026-82CB-4324-9C12-03B591D163A8}" type="pres">
      <dgm:prSet presAssocID="{956E78BE-248A-429D-AA66-FCF91470086C}" presName="spNode" presStyleCnt="0"/>
      <dgm:spPr/>
    </dgm:pt>
    <dgm:pt modelId="{662C62A2-0ECC-49D9-9A74-689115C28D49}" type="pres">
      <dgm:prSet presAssocID="{580ACBBA-7425-4F8A-A2AF-188C27094055}" presName="sibTrans" presStyleLbl="sibTrans1D1" presStyleIdx="1" presStyleCnt="7"/>
      <dgm:spPr/>
    </dgm:pt>
    <dgm:pt modelId="{76FE11D8-6FC9-4456-976B-290EC465E119}" type="pres">
      <dgm:prSet presAssocID="{709BC524-AB74-434D-8625-6CBE464400BD}" presName="node" presStyleLbl="node1" presStyleIdx="2" presStyleCnt="7" custScaleX="223122" custRadScaleRad="99054" custRadScaleInc="-52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41252-B644-4F26-90E5-7D480452D4AD}" type="pres">
      <dgm:prSet presAssocID="{709BC524-AB74-434D-8625-6CBE464400BD}" presName="spNode" presStyleCnt="0"/>
      <dgm:spPr/>
    </dgm:pt>
    <dgm:pt modelId="{D3C6AA0D-2EDF-4825-9AC5-434967C537BA}" type="pres">
      <dgm:prSet presAssocID="{EBFD49F4-E168-46FF-AD95-0595B59B8D24}" presName="sibTrans" presStyleLbl="sibTrans1D1" presStyleIdx="2" presStyleCnt="7"/>
      <dgm:spPr/>
    </dgm:pt>
    <dgm:pt modelId="{431F1100-C59A-422D-85AB-2AE73CE15E2B}" type="pres">
      <dgm:prSet presAssocID="{FCD3B82B-6FB3-45A4-A1F2-3DB6C7DB52EB}" presName="node" presStyleLbl="node1" presStyleIdx="3" presStyleCnt="7" custScaleX="182466" custRadScaleRad="103147" custRadScaleInc="-128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E3583-E5F6-43AD-920B-9CC119C50DA7}" type="pres">
      <dgm:prSet presAssocID="{FCD3B82B-6FB3-45A4-A1F2-3DB6C7DB52EB}" presName="spNode" presStyleCnt="0"/>
      <dgm:spPr/>
    </dgm:pt>
    <dgm:pt modelId="{D6E60B25-C29F-45C4-885F-CE1D5593D7F8}" type="pres">
      <dgm:prSet presAssocID="{B417C7E1-4FE9-4841-898B-EA45FDF58FC6}" presName="sibTrans" presStyleLbl="sibTrans1D1" presStyleIdx="3" presStyleCnt="7"/>
      <dgm:spPr/>
    </dgm:pt>
    <dgm:pt modelId="{11328ABD-72F0-427B-8E15-276F511A2113}" type="pres">
      <dgm:prSet presAssocID="{7143C29D-9051-4419-937D-4B3F97941F47}" presName="node" presStyleLbl="node1" presStyleIdx="4" presStyleCnt="7" custScaleX="190981" custRadScaleRad="98847" custRadScaleInc="103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9306CC-DD67-4D06-8824-7A8659D1D26E}" type="pres">
      <dgm:prSet presAssocID="{7143C29D-9051-4419-937D-4B3F97941F47}" presName="spNode" presStyleCnt="0"/>
      <dgm:spPr/>
    </dgm:pt>
    <dgm:pt modelId="{533358CD-F585-4384-99B6-CA73E0308679}" type="pres">
      <dgm:prSet presAssocID="{A0896A58-7591-4BB1-84C6-19087DB314F6}" presName="sibTrans" presStyleLbl="sibTrans1D1" presStyleIdx="4" presStyleCnt="7"/>
      <dgm:spPr/>
    </dgm:pt>
    <dgm:pt modelId="{5AAE8463-6872-48E9-801C-4E2C63F76050}" type="pres">
      <dgm:prSet presAssocID="{C2DD240A-5B2C-4709-A7DB-3608ED2BF062}" presName="node" presStyleLbl="node1" presStyleIdx="5" presStyleCnt="7" custScaleX="232844" custRadScaleRad="93605" custRadScaleInc="57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3204E-C5CA-4491-A2F6-DA3A4A52698B}" type="pres">
      <dgm:prSet presAssocID="{C2DD240A-5B2C-4709-A7DB-3608ED2BF062}" presName="spNode" presStyleCnt="0"/>
      <dgm:spPr/>
    </dgm:pt>
    <dgm:pt modelId="{E25B0681-12D0-4F1E-B605-7FACF2633C52}" type="pres">
      <dgm:prSet presAssocID="{A2FCC49A-A406-4232-8165-80BE597E4006}" presName="sibTrans" presStyleLbl="sibTrans1D1" presStyleIdx="5" presStyleCnt="7"/>
      <dgm:spPr/>
    </dgm:pt>
    <dgm:pt modelId="{10DFD266-A25E-42E6-95D7-13F34EE786E4}" type="pres">
      <dgm:prSet presAssocID="{2885F900-9DEB-43F8-8242-A651324BE485}" presName="node" presStyleLbl="node1" presStyleIdx="6" presStyleCnt="7" custScaleX="224228" custRadScaleRad="94688" custRadScaleInc="-24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858DEA-0E64-41CF-A94B-C26D6E8DD718}" type="pres">
      <dgm:prSet presAssocID="{2885F900-9DEB-43F8-8242-A651324BE485}" presName="spNode" presStyleCnt="0"/>
      <dgm:spPr/>
    </dgm:pt>
    <dgm:pt modelId="{C962D198-91C4-40B5-86E4-BFDBF50E4062}" type="pres">
      <dgm:prSet presAssocID="{14D63877-2383-4E42-9024-0DCBBCCABC87}" presName="sibTrans" presStyleLbl="sibTrans1D1" presStyleIdx="6" presStyleCnt="7"/>
      <dgm:spPr/>
    </dgm:pt>
  </dgm:ptLst>
  <dgm:cxnLst>
    <dgm:cxn modelId="{06CD9B08-7A06-486B-AA0F-67FB67974309}" type="presOf" srcId="{FCD3B82B-6FB3-45A4-A1F2-3DB6C7DB52EB}" destId="{431F1100-C59A-422D-85AB-2AE73CE15E2B}" srcOrd="0" destOrd="0" presId="urn:microsoft.com/office/officeart/2005/8/layout/cycle5"/>
    <dgm:cxn modelId="{FFDA2303-9C50-4997-B5BC-8F25841934FC}" type="presOf" srcId="{C2DD240A-5B2C-4709-A7DB-3608ED2BF062}" destId="{5AAE8463-6872-48E9-801C-4E2C63F76050}" srcOrd="0" destOrd="0" presId="urn:microsoft.com/office/officeart/2005/8/layout/cycle5"/>
    <dgm:cxn modelId="{092E3151-311A-4C06-8B90-1C2302AC7418}" type="presOf" srcId="{C6B0565B-39BA-4120-A84B-64025306D8CE}" destId="{441ABE78-8D98-4C91-A872-26BF4F531ED6}" srcOrd="0" destOrd="0" presId="urn:microsoft.com/office/officeart/2005/8/layout/cycle5"/>
    <dgm:cxn modelId="{B99820B9-3B42-4A6C-BC48-55AC16A30F0D}" type="presOf" srcId="{7143C29D-9051-4419-937D-4B3F97941F47}" destId="{11328ABD-72F0-427B-8E15-276F511A2113}" srcOrd="0" destOrd="0" presId="urn:microsoft.com/office/officeart/2005/8/layout/cycle5"/>
    <dgm:cxn modelId="{9CA5165E-585B-41F3-A85D-B3BCABAF15C6}" srcId="{C6B0565B-39BA-4120-A84B-64025306D8CE}" destId="{956E78BE-248A-429D-AA66-FCF91470086C}" srcOrd="1" destOrd="0" parTransId="{790F9225-EC83-4D87-B1EC-6E8EF810BE4B}" sibTransId="{580ACBBA-7425-4F8A-A2AF-188C27094055}"/>
    <dgm:cxn modelId="{47003795-3014-4555-B776-8F167078A5E6}" type="presOf" srcId="{2C0C3DFF-67E9-427E-8EE8-9A923530A620}" destId="{F4EA0984-94C0-43D8-9854-E7DA5C3830D0}" srcOrd="0" destOrd="0" presId="urn:microsoft.com/office/officeart/2005/8/layout/cycle5"/>
    <dgm:cxn modelId="{D992ABA5-0AF9-40E8-9B98-E518629228A1}" srcId="{C6B0565B-39BA-4120-A84B-64025306D8CE}" destId="{7143C29D-9051-4419-937D-4B3F97941F47}" srcOrd="4" destOrd="0" parTransId="{B7099EC9-E1BF-4C8C-BF29-C25D8FEBA7A9}" sibTransId="{A0896A58-7591-4BB1-84C6-19087DB314F6}"/>
    <dgm:cxn modelId="{30D925B9-5998-48DB-82F0-7B08574848FF}" type="presOf" srcId="{709BC524-AB74-434D-8625-6CBE464400BD}" destId="{76FE11D8-6FC9-4456-976B-290EC465E119}" srcOrd="0" destOrd="0" presId="urn:microsoft.com/office/officeart/2005/8/layout/cycle5"/>
    <dgm:cxn modelId="{86E53D9C-7D7D-4322-8A0D-99BC61E2FB03}" type="presOf" srcId="{956E78BE-248A-429D-AA66-FCF91470086C}" destId="{2DD988E3-B09F-4809-AB50-1DC7D009A16D}" srcOrd="0" destOrd="0" presId="urn:microsoft.com/office/officeart/2005/8/layout/cycle5"/>
    <dgm:cxn modelId="{D2A611A1-9633-4331-AD90-7093500A9B7A}" srcId="{C6B0565B-39BA-4120-A84B-64025306D8CE}" destId="{FCD3B82B-6FB3-45A4-A1F2-3DB6C7DB52EB}" srcOrd="3" destOrd="0" parTransId="{33E6DB06-1223-4277-A4A1-2220783F169E}" sibTransId="{B417C7E1-4FE9-4841-898B-EA45FDF58FC6}"/>
    <dgm:cxn modelId="{25C6730C-54D1-4815-8E43-78B594B65E91}" type="presOf" srcId="{A0896A58-7591-4BB1-84C6-19087DB314F6}" destId="{533358CD-F585-4384-99B6-CA73E0308679}" srcOrd="0" destOrd="0" presId="urn:microsoft.com/office/officeart/2005/8/layout/cycle5"/>
    <dgm:cxn modelId="{D0798BDC-94A5-43AA-830F-BE6F0CD003B1}" type="presOf" srcId="{2885F900-9DEB-43F8-8242-A651324BE485}" destId="{10DFD266-A25E-42E6-95D7-13F34EE786E4}" srcOrd="0" destOrd="0" presId="urn:microsoft.com/office/officeart/2005/8/layout/cycle5"/>
    <dgm:cxn modelId="{C58B439D-41DD-4B71-B6FC-352193C8FF4A}" type="presOf" srcId="{B417C7E1-4FE9-4841-898B-EA45FDF58FC6}" destId="{D6E60B25-C29F-45C4-885F-CE1D5593D7F8}" srcOrd="0" destOrd="0" presId="urn:microsoft.com/office/officeart/2005/8/layout/cycle5"/>
    <dgm:cxn modelId="{2AE13B11-78A2-42C4-A2FB-A935F5C26FCC}" type="presOf" srcId="{580ACBBA-7425-4F8A-A2AF-188C27094055}" destId="{662C62A2-0ECC-49D9-9A74-689115C28D49}" srcOrd="0" destOrd="0" presId="urn:microsoft.com/office/officeart/2005/8/layout/cycle5"/>
    <dgm:cxn modelId="{40FD6E0A-67CA-41B1-A7AA-D3887C7EB5E5}" srcId="{C6B0565B-39BA-4120-A84B-64025306D8CE}" destId="{2C0C3DFF-67E9-427E-8EE8-9A923530A620}" srcOrd="0" destOrd="0" parTransId="{D965BA9F-2BD8-488F-A234-3BBC44D258A0}" sibTransId="{782C42BE-6382-4AA1-8722-DD14FEDA1BCC}"/>
    <dgm:cxn modelId="{70AEF6F9-5B9D-400A-B321-C4F7A418DAC6}" srcId="{C6B0565B-39BA-4120-A84B-64025306D8CE}" destId="{C2DD240A-5B2C-4709-A7DB-3608ED2BF062}" srcOrd="5" destOrd="0" parTransId="{77ABC6E6-4F3B-4AA4-8244-7172C4004A07}" sibTransId="{A2FCC49A-A406-4232-8165-80BE597E4006}"/>
    <dgm:cxn modelId="{7A9822C5-C298-4E7A-89EB-48E32C11ADDE}" srcId="{C6B0565B-39BA-4120-A84B-64025306D8CE}" destId="{2885F900-9DEB-43F8-8242-A651324BE485}" srcOrd="6" destOrd="0" parTransId="{0C71ED19-3153-4C84-9D94-DCA1ED7B8E94}" sibTransId="{14D63877-2383-4E42-9024-0DCBBCCABC87}"/>
    <dgm:cxn modelId="{7A24789D-99B2-49FE-935E-E27338B1900E}" type="presOf" srcId="{14D63877-2383-4E42-9024-0DCBBCCABC87}" destId="{C962D198-91C4-40B5-86E4-BFDBF50E4062}" srcOrd="0" destOrd="0" presId="urn:microsoft.com/office/officeart/2005/8/layout/cycle5"/>
    <dgm:cxn modelId="{326B4D9C-24DA-4066-92CB-F7C7941006F7}" type="presOf" srcId="{EBFD49F4-E168-46FF-AD95-0595B59B8D24}" destId="{D3C6AA0D-2EDF-4825-9AC5-434967C537BA}" srcOrd="0" destOrd="0" presId="urn:microsoft.com/office/officeart/2005/8/layout/cycle5"/>
    <dgm:cxn modelId="{0ADD8859-935C-487F-ABAF-65AC724B7862}" type="presOf" srcId="{782C42BE-6382-4AA1-8722-DD14FEDA1BCC}" destId="{2118390A-94D6-4368-A0AA-68A8C4A21D4D}" srcOrd="0" destOrd="0" presId="urn:microsoft.com/office/officeart/2005/8/layout/cycle5"/>
    <dgm:cxn modelId="{0FC9D4CB-6283-45E5-AEFE-37DF9271A91E}" srcId="{C6B0565B-39BA-4120-A84B-64025306D8CE}" destId="{709BC524-AB74-434D-8625-6CBE464400BD}" srcOrd="2" destOrd="0" parTransId="{3ECC028E-FDBA-4102-AD76-0D5BFE6F03C2}" sibTransId="{EBFD49F4-E168-46FF-AD95-0595B59B8D24}"/>
    <dgm:cxn modelId="{F057950D-F3B8-48CA-BC8F-7ACDC8DFCC05}" type="presOf" srcId="{A2FCC49A-A406-4232-8165-80BE597E4006}" destId="{E25B0681-12D0-4F1E-B605-7FACF2633C52}" srcOrd="0" destOrd="0" presId="urn:microsoft.com/office/officeart/2005/8/layout/cycle5"/>
    <dgm:cxn modelId="{71410C0C-4858-4876-BDCC-E4FC1F99495F}" type="presParOf" srcId="{441ABE78-8D98-4C91-A872-26BF4F531ED6}" destId="{F4EA0984-94C0-43D8-9854-E7DA5C3830D0}" srcOrd="0" destOrd="0" presId="urn:microsoft.com/office/officeart/2005/8/layout/cycle5"/>
    <dgm:cxn modelId="{F1E36276-57CF-448A-A2F0-294373A76D3E}" type="presParOf" srcId="{441ABE78-8D98-4C91-A872-26BF4F531ED6}" destId="{6A7C604B-B24F-43AD-95D7-7ACD105443EA}" srcOrd="1" destOrd="0" presId="urn:microsoft.com/office/officeart/2005/8/layout/cycle5"/>
    <dgm:cxn modelId="{AE137C89-8C88-47BC-ACBC-297F8D7A31AF}" type="presParOf" srcId="{441ABE78-8D98-4C91-A872-26BF4F531ED6}" destId="{2118390A-94D6-4368-A0AA-68A8C4A21D4D}" srcOrd="2" destOrd="0" presId="urn:microsoft.com/office/officeart/2005/8/layout/cycle5"/>
    <dgm:cxn modelId="{2D5F4E1F-4383-4EBC-86C3-35EDDA3CBC33}" type="presParOf" srcId="{441ABE78-8D98-4C91-A872-26BF4F531ED6}" destId="{2DD988E3-B09F-4809-AB50-1DC7D009A16D}" srcOrd="3" destOrd="0" presId="urn:microsoft.com/office/officeart/2005/8/layout/cycle5"/>
    <dgm:cxn modelId="{DB7B4157-3786-4ADE-BF0C-AD6AC8E77A65}" type="presParOf" srcId="{441ABE78-8D98-4C91-A872-26BF4F531ED6}" destId="{A8921026-82CB-4324-9C12-03B591D163A8}" srcOrd="4" destOrd="0" presId="urn:microsoft.com/office/officeart/2005/8/layout/cycle5"/>
    <dgm:cxn modelId="{45DA2431-9695-46A7-8A9A-646C2409EEDC}" type="presParOf" srcId="{441ABE78-8D98-4C91-A872-26BF4F531ED6}" destId="{662C62A2-0ECC-49D9-9A74-689115C28D49}" srcOrd="5" destOrd="0" presId="urn:microsoft.com/office/officeart/2005/8/layout/cycle5"/>
    <dgm:cxn modelId="{3DB132A6-560B-4845-AE99-F5D703F6BC06}" type="presParOf" srcId="{441ABE78-8D98-4C91-A872-26BF4F531ED6}" destId="{76FE11D8-6FC9-4456-976B-290EC465E119}" srcOrd="6" destOrd="0" presId="urn:microsoft.com/office/officeart/2005/8/layout/cycle5"/>
    <dgm:cxn modelId="{69F9DCAD-DBBC-47E6-9FA4-AE756DDD0E92}" type="presParOf" srcId="{441ABE78-8D98-4C91-A872-26BF4F531ED6}" destId="{C6141252-B644-4F26-90E5-7D480452D4AD}" srcOrd="7" destOrd="0" presId="urn:microsoft.com/office/officeart/2005/8/layout/cycle5"/>
    <dgm:cxn modelId="{E5BFC82C-729A-49A1-8238-B4F20BD36C53}" type="presParOf" srcId="{441ABE78-8D98-4C91-A872-26BF4F531ED6}" destId="{D3C6AA0D-2EDF-4825-9AC5-434967C537BA}" srcOrd="8" destOrd="0" presId="urn:microsoft.com/office/officeart/2005/8/layout/cycle5"/>
    <dgm:cxn modelId="{49C70957-A1CF-40D5-B74A-79D6A15DC25B}" type="presParOf" srcId="{441ABE78-8D98-4C91-A872-26BF4F531ED6}" destId="{431F1100-C59A-422D-85AB-2AE73CE15E2B}" srcOrd="9" destOrd="0" presId="urn:microsoft.com/office/officeart/2005/8/layout/cycle5"/>
    <dgm:cxn modelId="{9C39A0DE-DE0C-41E4-8D11-D1A2441DDE56}" type="presParOf" srcId="{441ABE78-8D98-4C91-A872-26BF4F531ED6}" destId="{6AFE3583-E5F6-43AD-920B-9CC119C50DA7}" srcOrd="10" destOrd="0" presId="urn:microsoft.com/office/officeart/2005/8/layout/cycle5"/>
    <dgm:cxn modelId="{AE9C6ADA-008E-4F5F-A320-F935277ECF4D}" type="presParOf" srcId="{441ABE78-8D98-4C91-A872-26BF4F531ED6}" destId="{D6E60B25-C29F-45C4-885F-CE1D5593D7F8}" srcOrd="11" destOrd="0" presId="urn:microsoft.com/office/officeart/2005/8/layout/cycle5"/>
    <dgm:cxn modelId="{047ECC64-7C1A-4EE2-8BE8-BB6E49150D46}" type="presParOf" srcId="{441ABE78-8D98-4C91-A872-26BF4F531ED6}" destId="{11328ABD-72F0-427B-8E15-276F511A2113}" srcOrd="12" destOrd="0" presId="urn:microsoft.com/office/officeart/2005/8/layout/cycle5"/>
    <dgm:cxn modelId="{46E2BAA8-92F5-483A-81B0-C5F3F79EF314}" type="presParOf" srcId="{441ABE78-8D98-4C91-A872-26BF4F531ED6}" destId="{8F9306CC-DD67-4D06-8824-7A8659D1D26E}" srcOrd="13" destOrd="0" presId="urn:microsoft.com/office/officeart/2005/8/layout/cycle5"/>
    <dgm:cxn modelId="{5368C835-8EC5-47D4-A3CC-D0AA819258A1}" type="presParOf" srcId="{441ABE78-8D98-4C91-A872-26BF4F531ED6}" destId="{533358CD-F585-4384-99B6-CA73E0308679}" srcOrd="14" destOrd="0" presId="urn:microsoft.com/office/officeart/2005/8/layout/cycle5"/>
    <dgm:cxn modelId="{CE553D20-F753-4A66-AE1A-6D93CB06FF72}" type="presParOf" srcId="{441ABE78-8D98-4C91-A872-26BF4F531ED6}" destId="{5AAE8463-6872-48E9-801C-4E2C63F76050}" srcOrd="15" destOrd="0" presId="urn:microsoft.com/office/officeart/2005/8/layout/cycle5"/>
    <dgm:cxn modelId="{E796E5BF-7C84-42C2-95B7-73A1B35520D6}" type="presParOf" srcId="{441ABE78-8D98-4C91-A872-26BF4F531ED6}" destId="{3103204E-C5CA-4491-A2F6-DA3A4A52698B}" srcOrd="16" destOrd="0" presId="urn:microsoft.com/office/officeart/2005/8/layout/cycle5"/>
    <dgm:cxn modelId="{555288DD-1318-42DF-B226-3465D1E0E920}" type="presParOf" srcId="{441ABE78-8D98-4C91-A872-26BF4F531ED6}" destId="{E25B0681-12D0-4F1E-B605-7FACF2633C52}" srcOrd="17" destOrd="0" presId="urn:microsoft.com/office/officeart/2005/8/layout/cycle5"/>
    <dgm:cxn modelId="{B5DF3551-1EED-4B59-8F0A-79901DD65273}" type="presParOf" srcId="{441ABE78-8D98-4C91-A872-26BF4F531ED6}" destId="{10DFD266-A25E-42E6-95D7-13F34EE786E4}" srcOrd="18" destOrd="0" presId="urn:microsoft.com/office/officeart/2005/8/layout/cycle5"/>
    <dgm:cxn modelId="{15F6B5A5-78ED-467B-8F4A-33996FDE221C}" type="presParOf" srcId="{441ABE78-8D98-4C91-A872-26BF4F531ED6}" destId="{BE858DEA-0E64-41CF-A94B-C26D6E8DD718}" srcOrd="19" destOrd="0" presId="urn:microsoft.com/office/officeart/2005/8/layout/cycle5"/>
    <dgm:cxn modelId="{FD4D02B8-9870-48C2-BB80-46370330360D}" type="presParOf" srcId="{441ABE78-8D98-4C91-A872-26BF4F531ED6}" destId="{C962D198-91C4-40B5-86E4-BFDBF50E4062}" srcOrd="2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0FD764-BA41-4F85-9746-CF6C8874304D}">
      <dsp:nvSpPr>
        <dsp:cNvPr id="0" name=""/>
        <dsp:cNvSpPr/>
      </dsp:nvSpPr>
      <dsp:spPr>
        <a:xfrm rot="5400000">
          <a:off x="-169557" y="173376"/>
          <a:ext cx="1130385" cy="791270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</a:t>
          </a:r>
          <a:endParaRPr lang="ru-RU" sz="2200" kern="1200" dirty="0"/>
        </a:p>
      </dsp:txBody>
      <dsp:txXfrm rot="5400000">
        <a:off x="-169557" y="173376"/>
        <a:ext cx="1130385" cy="791270"/>
      </dsp:txXfrm>
    </dsp:sp>
    <dsp:sp modelId="{23C33C99-CBE1-4797-82BB-A04CA65CFEDC}">
      <dsp:nvSpPr>
        <dsp:cNvPr id="0" name=""/>
        <dsp:cNvSpPr/>
      </dsp:nvSpPr>
      <dsp:spPr>
        <a:xfrm rot="5400000">
          <a:off x="5514659" y="-4719571"/>
          <a:ext cx="734750" cy="101815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entury Gothic" pitchFamily="34" charset="0"/>
            </a:rPr>
            <a:t>актуализация субъектного опыта учащихся</a:t>
          </a:r>
          <a:endParaRPr lang="ru-RU" sz="3200" kern="1200" dirty="0"/>
        </a:p>
      </dsp:txBody>
      <dsp:txXfrm rot="5400000">
        <a:off x="5514659" y="-4719571"/>
        <a:ext cx="734750" cy="10181529"/>
      </dsp:txXfrm>
    </dsp:sp>
    <dsp:sp modelId="{E8FA5317-3C2E-44CF-94BE-1BE03D5AB152}">
      <dsp:nvSpPr>
        <dsp:cNvPr id="0" name=""/>
        <dsp:cNvSpPr/>
      </dsp:nvSpPr>
      <dsp:spPr>
        <a:xfrm rot="5400000">
          <a:off x="-169557" y="1169972"/>
          <a:ext cx="1130385" cy="7912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2</a:t>
          </a:r>
          <a:endParaRPr lang="ru-RU" sz="2200" kern="1200" dirty="0"/>
        </a:p>
      </dsp:txBody>
      <dsp:txXfrm rot="5400000">
        <a:off x="-169557" y="1169972"/>
        <a:ext cx="1130385" cy="791270"/>
      </dsp:txXfrm>
    </dsp:sp>
    <dsp:sp modelId="{1DD3A890-5DF9-4DF3-A41B-5A5EC565E7B8}">
      <dsp:nvSpPr>
        <dsp:cNvPr id="0" name=""/>
        <dsp:cNvSpPr/>
      </dsp:nvSpPr>
      <dsp:spPr>
        <a:xfrm rot="5400000">
          <a:off x="5514659" y="-3722974"/>
          <a:ext cx="734750" cy="101815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entury Gothic" pitchFamily="34" charset="0"/>
            </a:rPr>
            <a:t>опорных знаний и способов действий, необходимых для познания нового</a:t>
          </a:r>
          <a:endParaRPr lang="ru-RU" sz="3200" kern="1200" dirty="0"/>
        </a:p>
      </dsp:txBody>
      <dsp:txXfrm rot="5400000">
        <a:off x="5514659" y="-3722974"/>
        <a:ext cx="734750" cy="10181529"/>
      </dsp:txXfrm>
    </dsp:sp>
    <dsp:sp modelId="{8898D4B3-38F1-4868-BA96-E57FA6FFCB8A}">
      <dsp:nvSpPr>
        <dsp:cNvPr id="0" name=""/>
        <dsp:cNvSpPr/>
      </dsp:nvSpPr>
      <dsp:spPr>
        <a:xfrm rot="5400000">
          <a:off x="-143620" y="2358980"/>
          <a:ext cx="1130385" cy="7912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3</a:t>
          </a:r>
          <a:endParaRPr lang="ru-RU" sz="2200" kern="1200" dirty="0"/>
        </a:p>
      </dsp:txBody>
      <dsp:txXfrm rot="5400000">
        <a:off x="-143620" y="2358980"/>
        <a:ext cx="1130385" cy="791270"/>
      </dsp:txXfrm>
    </dsp:sp>
    <dsp:sp modelId="{6AE37B0E-1622-4218-A649-7FE609707838}">
      <dsp:nvSpPr>
        <dsp:cNvPr id="0" name=""/>
        <dsp:cNvSpPr/>
      </dsp:nvSpPr>
      <dsp:spPr>
        <a:xfrm rot="5400000">
          <a:off x="5356838" y="-2568557"/>
          <a:ext cx="1050392" cy="101815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entury Gothic" pitchFamily="34" charset="0"/>
            </a:rPr>
            <a:t>личностных смыслов;</a:t>
          </a:r>
          <a:endParaRPr lang="ru-RU" sz="3200" kern="1200" dirty="0">
            <a:latin typeface="Century Gothic" pitchFamily="34" charset="0"/>
          </a:endParaRP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entury Gothic" pitchFamily="34" charset="0"/>
            </a:rPr>
            <a:t>ценностных отношений</a:t>
          </a:r>
          <a:endParaRPr lang="ru-RU" sz="3200" kern="1200" dirty="0">
            <a:latin typeface="Century Gothic" pitchFamily="34" charset="0"/>
          </a:endParaRPr>
        </a:p>
      </dsp:txBody>
      <dsp:txXfrm rot="5400000">
        <a:off x="5356838" y="-2568557"/>
        <a:ext cx="1050392" cy="10181529"/>
      </dsp:txXfrm>
    </dsp:sp>
    <dsp:sp modelId="{A1366D30-F8B8-4BE4-9E0F-DC6819E31A52}">
      <dsp:nvSpPr>
        <dsp:cNvPr id="0" name=""/>
        <dsp:cNvSpPr/>
      </dsp:nvSpPr>
      <dsp:spPr>
        <a:xfrm rot="5400000">
          <a:off x="-169557" y="3561316"/>
          <a:ext cx="1130385" cy="7912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4</a:t>
          </a:r>
          <a:endParaRPr lang="ru-RU" sz="2200" kern="1200" dirty="0"/>
        </a:p>
      </dsp:txBody>
      <dsp:txXfrm rot="5400000">
        <a:off x="-169557" y="3561316"/>
        <a:ext cx="1130385" cy="791270"/>
      </dsp:txXfrm>
    </dsp:sp>
    <dsp:sp modelId="{617E1FB1-8A47-4619-BC7D-58CF0120A951}">
      <dsp:nvSpPr>
        <dsp:cNvPr id="0" name=""/>
        <dsp:cNvSpPr/>
      </dsp:nvSpPr>
      <dsp:spPr>
        <a:xfrm rot="5400000">
          <a:off x="5274330" y="-1331630"/>
          <a:ext cx="1215410" cy="101815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 smtClean="0">
              <a:latin typeface="Century Gothic" pitchFamily="34" charset="0"/>
            </a:rPr>
            <a:t>обеспечение мотивации учения школьников, принятия ими целей урока.</a:t>
          </a:r>
          <a:endParaRPr lang="ru-RU" sz="3200" kern="1200" dirty="0">
            <a:latin typeface="Century Gothic" pitchFamily="34" charset="0"/>
          </a:endParaRPr>
        </a:p>
      </dsp:txBody>
      <dsp:txXfrm rot="5400000">
        <a:off x="5274330" y="-1331630"/>
        <a:ext cx="1215410" cy="101815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0FD764-BA41-4F85-9746-CF6C8874304D}">
      <dsp:nvSpPr>
        <dsp:cNvPr id="0" name=""/>
        <dsp:cNvSpPr/>
      </dsp:nvSpPr>
      <dsp:spPr>
        <a:xfrm rot="5400000">
          <a:off x="-240706" y="341880"/>
          <a:ext cx="1604707" cy="1123295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1</a:t>
          </a:r>
          <a:endParaRPr lang="ru-RU" sz="3100" kern="1200" dirty="0"/>
        </a:p>
      </dsp:txBody>
      <dsp:txXfrm rot="5400000">
        <a:off x="-240706" y="341880"/>
        <a:ext cx="1604707" cy="1123295"/>
      </dsp:txXfrm>
    </dsp:sp>
    <dsp:sp modelId="{23C33C99-CBE1-4797-82BB-A04CA65CFEDC}">
      <dsp:nvSpPr>
        <dsp:cNvPr id="0" name=""/>
        <dsp:cNvSpPr/>
      </dsp:nvSpPr>
      <dsp:spPr>
        <a:xfrm rot="5400000">
          <a:off x="5428329" y="-4302047"/>
          <a:ext cx="1239436" cy="98495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Century Gothic" pitchFamily="34" charset="0"/>
            </a:rPr>
            <a:t>выбранные учебные задания должны обеспечить те способы работы, которые потребуются при восприятии нового материала</a:t>
          </a:r>
          <a:endParaRPr lang="ru-RU" sz="2800" kern="1200" dirty="0">
            <a:latin typeface="Century Gothic" pitchFamily="34" charset="0"/>
          </a:endParaRPr>
        </a:p>
      </dsp:txBody>
      <dsp:txXfrm rot="5400000">
        <a:off x="5428329" y="-4302047"/>
        <a:ext cx="1239436" cy="9849504"/>
      </dsp:txXfrm>
    </dsp:sp>
    <dsp:sp modelId="{E8FA5317-3C2E-44CF-94BE-1BE03D5AB152}">
      <dsp:nvSpPr>
        <dsp:cNvPr id="0" name=""/>
        <dsp:cNvSpPr/>
      </dsp:nvSpPr>
      <dsp:spPr>
        <a:xfrm rot="5400000">
          <a:off x="-240706" y="1770205"/>
          <a:ext cx="1604707" cy="112329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2</a:t>
          </a:r>
          <a:endParaRPr lang="ru-RU" sz="3100" kern="1200" dirty="0"/>
        </a:p>
      </dsp:txBody>
      <dsp:txXfrm rot="5400000">
        <a:off x="-240706" y="1770205"/>
        <a:ext cx="1604707" cy="1123295"/>
      </dsp:txXfrm>
    </dsp:sp>
    <dsp:sp modelId="{1DD3A890-5DF9-4DF3-A41B-5A5EC565E7B8}">
      <dsp:nvSpPr>
        <dsp:cNvPr id="0" name=""/>
        <dsp:cNvSpPr/>
      </dsp:nvSpPr>
      <dsp:spPr>
        <a:xfrm rot="5400000">
          <a:off x="5526517" y="-2873722"/>
          <a:ext cx="1043059" cy="98495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Century Gothic" pitchFamily="34" charset="0"/>
            </a:rPr>
            <a:t>подбирается небольшое количество заданий, чтобы внимание не рассеивалось</a:t>
          </a:r>
          <a:endParaRPr lang="ru-RU" sz="2800" kern="1200" dirty="0"/>
        </a:p>
      </dsp:txBody>
      <dsp:txXfrm rot="5400000">
        <a:off x="5526517" y="-2873722"/>
        <a:ext cx="1043059" cy="9849504"/>
      </dsp:txXfrm>
    </dsp:sp>
    <dsp:sp modelId="{8898D4B3-38F1-4868-BA96-E57FA6FFCB8A}">
      <dsp:nvSpPr>
        <dsp:cNvPr id="0" name=""/>
        <dsp:cNvSpPr/>
      </dsp:nvSpPr>
      <dsp:spPr>
        <a:xfrm rot="5400000">
          <a:off x="-240706" y="3506572"/>
          <a:ext cx="1604707" cy="112329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3</a:t>
          </a:r>
          <a:endParaRPr lang="ru-RU" sz="3100" kern="1200" dirty="0"/>
        </a:p>
      </dsp:txBody>
      <dsp:txXfrm rot="5400000">
        <a:off x="-240706" y="3506572"/>
        <a:ext cx="1604707" cy="1123295"/>
      </dsp:txXfrm>
    </dsp:sp>
    <dsp:sp modelId="{6AE37B0E-1622-4218-A649-7FE609707838}">
      <dsp:nvSpPr>
        <dsp:cNvPr id="0" name=""/>
        <dsp:cNvSpPr/>
      </dsp:nvSpPr>
      <dsp:spPr>
        <a:xfrm rot="5400000">
          <a:off x="5218476" y="-1137356"/>
          <a:ext cx="1659142" cy="984950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Century Gothic" pitchFamily="34" charset="0"/>
            </a:rPr>
            <a:t>актуализация знаний проводится в течение 5-7 минут — этого времени вполне достаточно для достижения дидактических задач этого этапа урока.</a:t>
          </a:r>
          <a:endParaRPr lang="ru-RU" sz="2800" kern="1200" dirty="0">
            <a:latin typeface="Century Gothic" pitchFamily="34" charset="0"/>
          </a:endParaRPr>
        </a:p>
      </dsp:txBody>
      <dsp:txXfrm rot="5400000">
        <a:off x="5218476" y="-1137356"/>
        <a:ext cx="1659142" cy="984950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EA0984-94C0-43D8-9854-E7DA5C3830D0}">
      <dsp:nvSpPr>
        <dsp:cNvPr id="0" name=""/>
        <dsp:cNvSpPr/>
      </dsp:nvSpPr>
      <dsp:spPr>
        <a:xfrm>
          <a:off x="3885337" y="11"/>
          <a:ext cx="3352805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конструктивный</a:t>
          </a:r>
          <a:endParaRPr lang="ru-RU" sz="2900" kern="1200" dirty="0"/>
        </a:p>
      </dsp:txBody>
      <dsp:txXfrm>
        <a:off x="3885337" y="11"/>
        <a:ext cx="3352805" cy="995920"/>
      </dsp:txXfrm>
    </dsp:sp>
    <dsp:sp modelId="{2118390A-94D6-4368-A0AA-68A8C4A21D4D}">
      <dsp:nvSpPr>
        <dsp:cNvPr id="0" name=""/>
        <dsp:cNvSpPr/>
      </dsp:nvSpPr>
      <dsp:spPr>
        <a:xfrm>
          <a:off x="2371208" y="747922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4135727" y="310771"/>
              </a:moveTo>
              <a:arcTo wR="2843211" hR="2843211" stAng="17822341" swAng="52985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D988E3-B09F-4809-AB50-1DC7D009A16D}">
      <dsp:nvSpPr>
        <dsp:cNvPr id="0" name=""/>
        <dsp:cNvSpPr/>
      </dsp:nvSpPr>
      <dsp:spPr>
        <a:xfrm>
          <a:off x="6070550" y="1375314"/>
          <a:ext cx="3478980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альтернативный</a:t>
          </a:r>
          <a:endParaRPr lang="ru-RU" sz="2900" kern="1200" dirty="0"/>
        </a:p>
      </dsp:txBody>
      <dsp:txXfrm>
        <a:off x="6070550" y="1375314"/>
        <a:ext cx="3478980" cy="995920"/>
      </dsp:txXfrm>
    </dsp:sp>
    <dsp:sp modelId="{662C62A2-0ECC-49D9-9A74-689115C28D49}">
      <dsp:nvSpPr>
        <dsp:cNvPr id="0" name=""/>
        <dsp:cNvSpPr/>
      </dsp:nvSpPr>
      <dsp:spPr>
        <a:xfrm>
          <a:off x="2795953" y="1010167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5341780" y="1486375"/>
              </a:moveTo>
              <a:arcTo wR="2843211" hR="2843211" stAng="19889762" swAng="52707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FE11D8-6FC9-4456-976B-290EC465E119}">
      <dsp:nvSpPr>
        <dsp:cNvPr id="0" name=""/>
        <dsp:cNvSpPr/>
      </dsp:nvSpPr>
      <dsp:spPr>
        <a:xfrm>
          <a:off x="6662439" y="3031395"/>
          <a:ext cx="3418643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вопрос-ловушка</a:t>
          </a:r>
          <a:endParaRPr lang="ru-RU" sz="2900" kern="1200" dirty="0"/>
        </a:p>
      </dsp:txBody>
      <dsp:txXfrm>
        <a:off x="6662439" y="3031395"/>
        <a:ext cx="3418643" cy="995920"/>
      </dsp:txXfrm>
    </dsp:sp>
    <dsp:sp modelId="{D3C6AA0D-2EDF-4825-9AC5-434967C537BA}">
      <dsp:nvSpPr>
        <dsp:cNvPr id="0" name=""/>
        <dsp:cNvSpPr/>
      </dsp:nvSpPr>
      <dsp:spPr>
        <a:xfrm>
          <a:off x="2621001" y="900008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5651468" y="3287673"/>
              </a:moveTo>
              <a:arcTo wR="2843211" hR="2843211" stAng="539615" swAng="58993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1F1100-C59A-422D-85AB-2AE73CE15E2B}">
      <dsp:nvSpPr>
        <dsp:cNvPr id="0" name=""/>
        <dsp:cNvSpPr/>
      </dsp:nvSpPr>
      <dsp:spPr>
        <a:xfrm>
          <a:off x="6337299" y="4812209"/>
          <a:ext cx="2795717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/>
            <a:t>наводяший</a:t>
          </a:r>
          <a:endParaRPr lang="ru-RU" sz="2900" kern="1200" dirty="0"/>
        </a:p>
      </dsp:txBody>
      <dsp:txXfrm>
        <a:off x="6337299" y="4812209"/>
        <a:ext cx="2795717" cy="995920"/>
      </dsp:txXfrm>
    </dsp:sp>
    <dsp:sp modelId="{D6E60B25-C29F-45C4-885F-CE1D5593D7F8}">
      <dsp:nvSpPr>
        <dsp:cNvPr id="0" name=""/>
        <dsp:cNvSpPr/>
      </dsp:nvSpPr>
      <dsp:spPr>
        <a:xfrm>
          <a:off x="2845006" y="524801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3798354" y="5521187"/>
              </a:moveTo>
              <a:arcTo wR="2843211" hR="2843211" stAng="4222225" swAng="217832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328ABD-72F0-427B-8E15-276F511A2113}">
      <dsp:nvSpPr>
        <dsp:cNvPr id="0" name=""/>
        <dsp:cNvSpPr/>
      </dsp:nvSpPr>
      <dsp:spPr>
        <a:xfrm>
          <a:off x="2166535" y="4884167"/>
          <a:ext cx="2926183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</a:t>
          </a:r>
          <a:r>
            <a:rPr lang="ru-RU" sz="2900" kern="1200" dirty="0" err="1" smtClean="0"/>
            <a:t>контрвопрос</a:t>
          </a:r>
          <a:endParaRPr lang="ru-RU" sz="2900" kern="1200" dirty="0"/>
        </a:p>
      </dsp:txBody>
      <dsp:txXfrm>
        <a:off x="2166535" y="4884167"/>
        <a:ext cx="2926183" cy="995920"/>
      </dsp:txXfrm>
    </dsp:sp>
    <dsp:sp modelId="{533358CD-F585-4384-99B6-CA73E0308679}">
      <dsp:nvSpPr>
        <dsp:cNvPr id="0" name=""/>
        <dsp:cNvSpPr/>
      </dsp:nvSpPr>
      <dsp:spPr>
        <a:xfrm>
          <a:off x="2967094" y="884842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175413" y="3826423"/>
              </a:moveTo>
              <a:arcTo wR="2843211" hR="2843211" stAng="9586125" swAng="68221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AE8463-6872-48E9-801C-4E2C63F76050}">
      <dsp:nvSpPr>
        <dsp:cNvPr id="0" name=""/>
        <dsp:cNvSpPr/>
      </dsp:nvSpPr>
      <dsp:spPr>
        <a:xfrm>
          <a:off x="1120321" y="2984855"/>
          <a:ext cx="3567602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вопрос-побуждение</a:t>
          </a:r>
          <a:endParaRPr lang="ru-RU" sz="2900" kern="1200" dirty="0"/>
        </a:p>
      </dsp:txBody>
      <dsp:txXfrm>
        <a:off x="1120321" y="2984855"/>
        <a:ext cx="3567602" cy="995920"/>
      </dsp:txXfrm>
    </dsp:sp>
    <dsp:sp modelId="{E25B0681-12D0-4F1E-B605-7FACF2633C52}">
      <dsp:nvSpPr>
        <dsp:cNvPr id="0" name=""/>
        <dsp:cNvSpPr/>
      </dsp:nvSpPr>
      <dsp:spPr>
        <a:xfrm>
          <a:off x="2911016" y="416292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29675" y="2433497"/>
              </a:moveTo>
              <a:arcTo wR="2843211" hR="2843211" stAng="11297119" swAng="49553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FD266-A25E-42E6-95D7-13F34EE786E4}">
      <dsp:nvSpPr>
        <dsp:cNvPr id="0" name=""/>
        <dsp:cNvSpPr/>
      </dsp:nvSpPr>
      <dsp:spPr>
        <a:xfrm>
          <a:off x="1621032" y="1324508"/>
          <a:ext cx="3435589" cy="995920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/>
            <a:t>тренинговый</a:t>
          </a:r>
          <a:endParaRPr lang="ru-RU" sz="2900" kern="1200" dirty="0"/>
        </a:p>
      </dsp:txBody>
      <dsp:txXfrm>
        <a:off x="1621032" y="1324508"/>
        <a:ext cx="3435589" cy="995920"/>
      </dsp:txXfrm>
    </dsp:sp>
    <dsp:sp modelId="{C962D198-91C4-40B5-86E4-BFDBF50E4062}">
      <dsp:nvSpPr>
        <dsp:cNvPr id="0" name=""/>
        <dsp:cNvSpPr/>
      </dsp:nvSpPr>
      <dsp:spPr>
        <a:xfrm>
          <a:off x="3053108" y="743902"/>
          <a:ext cx="5686423" cy="5686423"/>
        </a:xfrm>
        <a:custGeom>
          <a:avLst/>
          <a:gdLst/>
          <a:ahLst/>
          <a:cxnLst/>
          <a:rect l="0" t="0" r="0" b="0"/>
          <a:pathLst>
            <a:path>
              <a:moveTo>
                <a:pt x="1225336" y="505193"/>
              </a:moveTo>
              <a:arcTo wR="2843211" hR="2843211" stAng="14119039" swAng="46734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4843C-2313-41F8-9F86-F9888E89E55D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6431"/>
            <a:ext cx="533527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889938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27076"/>
            <a:ext cx="2889938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BCDFCB-7CD7-471D-B5BD-E3BA92DA15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66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5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5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3/23/2019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5751" y="1260083"/>
            <a:ext cx="11034349" cy="227548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en-US" dirty="0">
              <a:latin typeface="Century Gothic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7280" y="4756552"/>
            <a:ext cx="7926024" cy="1694354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cs typeface="Times New Roman" panose="02020603050405020304" pitchFamily="18" charset="0"/>
              </a:rPr>
              <a:t>И.А. Романова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cs typeface="Times New Roman" panose="02020603050405020304" pitchFamily="18" charset="0"/>
              </a:rPr>
              <a:t>читель  химии МБОУ СОШ № 3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cs typeface="Times New Roman" panose="02020603050405020304" pitchFamily="18" charset="0"/>
              </a:rPr>
              <a:t>27.03.2019 г.</a:t>
            </a:r>
            <a:endParaRPr lang="en-US" sz="2400" dirty="0">
              <a:solidFill>
                <a:schemeClr val="tx1"/>
              </a:solidFill>
              <a:latin typeface="Century Gothic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1666" y="1152395"/>
            <a:ext cx="10647123" cy="301877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Century Gothic" pitchFamily="34" charset="0"/>
              </a:rPr>
              <a:t>Развитие коммуникативных навыков на этапе актуализации знаний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201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406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Century Gothic" pitchFamily="34" charset="0"/>
              </a:rPr>
              <a:t>Диалог</a:t>
            </a:r>
            <a:r>
              <a:rPr lang="ru-RU" dirty="0">
                <a:latin typeface="Century Gothic" pitchFamily="34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502" y="1102290"/>
            <a:ext cx="10473499" cy="53110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2800" dirty="0" smtClean="0"/>
              <a:t>- </a:t>
            </a:r>
            <a:r>
              <a:rPr lang="ru-RU" sz="2800" dirty="0" smtClean="0">
                <a:latin typeface="Century Gothic" pitchFamily="34" charset="0"/>
              </a:rPr>
              <a:t>выделение различных смыслов, сопоставление различных мнений</a:t>
            </a:r>
          </a:p>
          <a:p>
            <a:pPr lvl="0"/>
            <a:r>
              <a:rPr lang="ru-RU" sz="2800" dirty="0" smtClean="0">
                <a:latin typeface="Century Gothic" pitchFamily="34" charset="0"/>
              </a:rPr>
              <a:t>- выражение собственной точки зрения в контексте иных</a:t>
            </a:r>
          </a:p>
          <a:p>
            <a:pPr lvl="0"/>
            <a:r>
              <a:rPr lang="ru-RU" sz="2800" dirty="0" smtClean="0">
                <a:latin typeface="Century Gothic" pitchFamily="34" charset="0"/>
              </a:rPr>
              <a:t>- эффективное слушание и понимание собеседников</a:t>
            </a:r>
          </a:p>
          <a:p>
            <a:pPr lvl="0"/>
            <a:r>
              <a:rPr lang="ru-RU" sz="2800" dirty="0" smtClean="0">
                <a:latin typeface="Century Gothic" pitchFamily="34" charset="0"/>
              </a:rPr>
              <a:t>- оценка смысла и значения поступающей информации</a:t>
            </a:r>
          </a:p>
          <a:p>
            <a:pPr lvl="0"/>
            <a:r>
              <a:rPr lang="ru-RU" sz="2800" dirty="0" smtClean="0">
                <a:latin typeface="Century Gothic" pitchFamily="34" charset="0"/>
              </a:rPr>
              <a:t>- выделение различных причинно-следственных связей</a:t>
            </a:r>
          </a:p>
          <a:p>
            <a:pPr lvl="0"/>
            <a:r>
              <a:rPr lang="ru-RU" sz="2800" dirty="0" smtClean="0">
                <a:latin typeface="Century Gothic" pitchFamily="34" charset="0"/>
              </a:rPr>
              <a:t>- логический анализ накопленных фактов, мнений, точек зрения</a:t>
            </a:r>
          </a:p>
          <a:p>
            <a:r>
              <a:rPr lang="ru-RU" sz="2800" dirty="0" smtClean="0">
                <a:latin typeface="Century Gothic" pitchFamily="34" charset="0"/>
              </a:rPr>
              <a:t>- разные интерпретации информации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01767"/>
          </a:xfrm>
        </p:spPr>
        <p:txBody>
          <a:bodyPr>
            <a:normAutofit fontScale="90000"/>
          </a:bodyPr>
          <a:lstStyle/>
          <a:p>
            <a:pPr algn="l"/>
            <a:endParaRPr lang="ru-RU" dirty="0"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502" y="513568"/>
            <a:ext cx="10473499" cy="589975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Century Gothic" pitchFamily="34" charset="0"/>
              </a:rPr>
              <a:t>дифференцировать</a:t>
            </a:r>
            <a:r>
              <a:rPr lang="ru-RU" sz="2800" dirty="0" smtClean="0">
                <a:latin typeface="Century Gothic" pitchFamily="34" charset="0"/>
              </a:rPr>
              <a:t>, вычленять информацию;</a:t>
            </a:r>
          </a:p>
          <a:p>
            <a:r>
              <a:rPr lang="ru-RU" sz="2800" dirty="0" smtClean="0">
                <a:latin typeface="Century Gothic" pitchFamily="34" charset="0"/>
              </a:rPr>
              <a:t>• выделять главную  и дополнительную информацию, </a:t>
            </a:r>
          </a:p>
          <a:p>
            <a:r>
              <a:rPr lang="ru-RU" sz="2800" dirty="0" smtClean="0">
                <a:latin typeface="Century Gothic" pitchFamily="34" charset="0"/>
              </a:rPr>
              <a:t>• отбирать информацию, необходимую для постановки вопросов;</a:t>
            </a:r>
          </a:p>
          <a:p>
            <a:r>
              <a:rPr lang="ru-RU" sz="2800" dirty="0" smtClean="0">
                <a:latin typeface="Century Gothic" pitchFamily="34" charset="0"/>
              </a:rPr>
              <a:t>• разработать программу действий для поиска решения;</a:t>
            </a:r>
          </a:p>
          <a:p>
            <a:r>
              <a:rPr lang="ru-RU" sz="2800" dirty="0" smtClean="0">
                <a:latin typeface="Century Gothic" pitchFamily="34" charset="0"/>
              </a:rPr>
              <a:t>• проводить постоянную проверку правильности  выполнения действий, добиваться обратной </a:t>
            </a:r>
            <a:r>
              <a:rPr lang="ru-RU" sz="2800" dirty="0" smtClean="0">
                <a:latin typeface="Century Gothic" pitchFamily="34" charset="0"/>
              </a:rPr>
              <a:t>связи;</a:t>
            </a:r>
            <a:endParaRPr lang="ru-RU" sz="2800" dirty="0" smtClean="0">
              <a:latin typeface="Century Gothic" pitchFamily="34" charset="0"/>
            </a:endParaRPr>
          </a:p>
          <a:p>
            <a:r>
              <a:rPr lang="ru-RU" sz="2800" dirty="0" smtClean="0">
                <a:latin typeface="Century Gothic" pitchFamily="34" charset="0"/>
              </a:rPr>
              <a:t>• </a:t>
            </a:r>
            <a:r>
              <a:rPr lang="ru-RU" sz="2800" dirty="0" err="1" smtClean="0">
                <a:latin typeface="Century Gothic" pitchFamily="34" charset="0"/>
              </a:rPr>
              <a:t>восстановливать</a:t>
            </a:r>
            <a:r>
              <a:rPr lang="ru-RU" sz="2800" dirty="0" smtClean="0">
                <a:latin typeface="Century Gothic" pitchFamily="34" charset="0"/>
              </a:rPr>
              <a:t> связи: вопрос – результат и преобразовать результат в ответ;</a:t>
            </a:r>
          </a:p>
          <a:p>
            <a:r>
              <a:rPr lang="ru-RU" sz="2800" dirty="0" smtClean="0">
                <a:latin typeface="Century Gothic" pitchFamily="34" charset="0"/>
              </a:rPr>
              <a:t>• разрабатывать дизайн ответа и его </a:t>
            </a:r>
            <a:r>
              <a:rPr lang="ru-RU" sz="2800" dirty="0" smtClean="0">
                <a:latin typeface="Century Gothic" pitchFamily="34" charset="0"/>
              </a:rPr>
              <a:t>оформление. </a:t>
            </a:r>
            <a:endParaRPr lang="ru-RU" sz="28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030" y="5561556"/>
            <a:ext cx="9387713" cy="15657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20482" name="AutoShape 2" descr="ÐÐ°ÑÑÐ¸Ð½ÐºÐ¸ Ð¿Ð¾ Ð·Ð°Ð¿ÑÐ¾ÑÑ ÑÐµÐ»Ð¾Ð²ÐµÑÐºÐ¸ ÐºÐ°ÑÑÐ¸Ð½ÐºÐ¸ Ð´Ð»Ñ Ð¿ÑÐµÐ·ÐµÐ½Ñ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3152" y="3194138"/>
            <a:ext cx="5849654" cy="33695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FF0000"/>
                </a:solidFill>
                <a:latin typeface="Century Gothic" pitchFamily="34" charset="0"/>
              </a:rPr>
              <a:t>Актуальность</a:t>
            </a:r>
            <a:r>
              <a:rPr lang="ru-RU" dirty="0" smtClean="0">
                <a:latin typeface="Century Gothic" pitchFamily="34" charset="0"/>
              </a:rPr>
              <a:t> – </a:t>
            </a:r>
          </a:p>
          <a:p>
            <a:pPr>
              <a:buNone/>
            </a:pPr>
            <a:r>
              <a:rPr lang="ru-RU" sz="2400" dirty="0" smtClean="0">
                <a:latin typeface="Century Gothic" pitchFamily="34" charset="0"/>
              </a:rPr>
              <a:t>означает </a:t>
            </a:r>
            <a:r>
              <a:rPr lang="ru-RU" sz="2400" dirty="0" smtClean="0">
                <a:latin typeface="Century Gothic" pitchFamily="34" charset="0"/>
              </a:rPr>
              <a:t>(</a:t>
            </a:r>
            <a:r>
              <a:rPr lang="ru-RU" sz="2400" dirty="0" smtClean="0">
                <a:latin typeface="Century Gothic" pitchFamily="34" charset="0"/>
              </a:rPr>
              <a:t>от позднелатинского</a:t>
            </a:r>
            <a:r>
              <a:rPr lang="ru-RU" sz="2400" dirty="0" smtClean="0">
                <a:latin typeface="Century Gothic" pitchFamily="34" charset="0"/>
              </a:rPr>
              <a:t> </a:t>
            </a:r>
            <a:r>
              <a:rPr lang="ru-RU" sz="2400" dirty="0" err="1" smtClean="0">
                <a:latin typeface="Century Gothic" pitchFamily="34" charset="0"/>
              </a:rPr>
              <a:t>actualis</a:t>
            </a:r>
            <a:r>
              <a:rPr lang="ru-RU" sz="2400" dirty="0" smtClean="0">
                <a:latin typeface="Century Gothic" pitchFamily="34" charset="0"/>
              </a:rPr>
              <a:t>) - фактически существующий, настоящий, современный), важность, значительность чего - либо для настоящего момента, современность, злободневность.</a:t>
            </a:r>
          </a:p>
        </p:txBody>
      </p:sp>
      <p:pic>
        <p:nvPicPr>
          <p:cNvPr id="20486" name="Picture 6" descr="ÐÐ°ÑÑÐ¸Ð½ÐºÐ¸ Ð¿Ð¾ Ð·Ð°Ð¿ÑÐ¾ÑÑ ÑÐµÐ»Ð¾Ð²ÐµÑÐºÐ¸ ÐºÐ°ÑÑÐ¸Ð½ÐºÐ¸ Ð´Ð»Ñ Ð¿ÑÐµÐ·ÐµÐ½ÑÐ°ÑÐ¸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4" y="223904"/>
            <a:ext cx="2143125" cy="2143125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2680570" y="475990"/>
            <a:ext cx="9269260" cy="20667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FF0000"/>
                </a:solidFill>
                <a:latin typeface="Century Gothic" pitchFamily="34" charset="0"/>
              </a:rPr>
              <a:t>Актуализация знаний </a:t>
            </a:r>
            <a:r>
              <a:rPr lang="ru-RU" sz="2800" dirty="0" smtClean="0">
                <a:latin typeface="Century Gothic" pitchFamily="34" charset="0"/>
              </a:rPr>
              <a:t>— </a:t>
            </a:r>
            <a:r>
              <a:rPr lang="ru-RU" sz="2400" dirty="0" smtClean="0">
                <a:latin typeface="Century Gothic" pitchFamily="34" charset="0"/>
              </a:rPr>
              <a:t>один из </a:t>
            </a:r>
            <a:r>
              <a:rPr lang="ru-RU" sz="2400" dirty="0" smtClean="0">
                <a:latin typeface="Century Gothic" pitchFamily="34" charset="0"/>
              </a:rPr>
              <a:t>этапов </a:t>
            </a:r>
            <a:r>
              <a:rPr lang="ru-RU" sz="2400" dirty="0" smtClean="0">
                <a:latin typeface="Century Gothic" pitchFamily="34" charset="0"/>
              </a:rPr>
              <a:t>современного урока, </a:t>
            </a:r>
            <a:r>
              <a:rPr lang="ru-RU" sz="2400" dirty="0" smtClean="0">
                <a:latin typeface="Century Gothic" pitchFamily="34" charset="0"/>
              </a:rPr>
              <a:t>на котором учитель </a:t>
            </a:r>
            <a:r>
              <a:rPr lang="ru-RU" sz="2400" dirty="0" smtClean="0">
                <a:latin typeface="Century Gothic" pitchFamily="34" charset="0"/>
              </a:rPr>
              <a:t>направляет работу учащихся таким образом, чтобы они вспомнили (актуализировали) необходимые знания, умения и навыки для восприятия (открытия) новой информации. </a:t>
            </a:r>
            <a:endParaRPr lang="ru-RU" sz="2400" dirty="0">
              <a:latin typeface="Century Gothic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638796" y="3118981"/>
            <a:ext cx="5152198" cy="341960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FF0000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lang="ru-RU" sz="3200" dirty="0" smtClean="0">
                <a:solidFill>
                  <a:srgbClr val="FF0000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сихологическая подготовка</a:t>
            </a:r>
            <a:r>
              <a:rPr lang="ru-RU" sz="3200" dirty="0" smtClean="0">
                <a:solidFill>
                  <a:srgbClr val="333333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:</a:t>
            </a:r>
            <a:endParaRPr lang="ru-RU" sz="32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333333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сосредоточение внимания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333333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осознание значимости грядущей деятельности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solidFill>
                  <a:srgbClr val="333333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возбуждение энтузиазма к </a:t>
            </a:r>
            <a:r>
              <a:rPr lang="ru-RU" sz="2400" dirty="0" smtClean="0">
                <a:solidFill>
                  <a:srgbClr val="333333"/>
                </a:solidFill>
                <a:latin typeface="Century Gothic" pitchFamily="34" charset="0"/>
                <a:ea typeface="Times New Roman" pitchFamily="18" charset="0"/>
                <a:cs typeface="Arial" pitchFamily="34" charset="0"/>
              </a:rPr>
              <a:t>уроку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210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022" y="400832"/>
            <a:ext cx="10972800" cy="9143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Задачи </a:t>
            </a:r>
            <a:r>
              <a:rPr lang="ru-RU" dirty="0" smtClean="0">
                <a:latin typeface="Century Gothic" pitchFamily="34" charset="0"/>
              </a:rPr>
              <a:t>этапа актуализация знаний:</a:t>
            </a:r>
            <a:br>
              <a:rPr lang="ru-RU" dirty="0" smtClean="0">
                <a:latin typeface="Century Gothic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75364"/>
            <a:ext cx="10972800" cy="9143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</a:br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У</a:t>
            </a:r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словия</a:t>
            </a:r>
            <a:r>
              <a:rPr lang="ru-RU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dirty="0" smtClean="0">
                <a:latin typeface="Century Gothic" pitchFamily="34" charset="0"/>
              </a:rPr>
              <a:t>этапа актуализация знаний:</a:t>
            </a:r>
            <a:br>
              <a:rPr lang="ru-RU" dirty="0" smtClean="0">
                <a:latin typeface="Century Gothic" pitchFamily="34" charset="0"/>
              </a:rPr>
            </a:br>
            <a:endParaRPr lang="ru-RU" dirty="0">
              <a:latin typeface="Century Gothic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1252604"/>
          <a:ext cx="10972800" cy="4873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406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Century Gothic" pitchFamily="34" charset="0"/>
              </a:rPr>
              <a:t>Приём “Игровая цель</a:t>
            </a:r>
            <a:r>
              <a:rPr lang="ru-RU" dirty="0" smtClean="0">
                <a:latin typeface="Century Gothic" pitchFamily="34" charset="0"/>
              </a:rPr>
              <a:t>”</a:t>
            </a:r>
            <a:endParaRPr lang="ru-RU" dirty="0"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r>
              <a:rPr lang="ru-RU" dirty="0" smtClean="0">
                <a:latin typeface="Century Gothic" pitchFamily="34" charset="0"/>
              </a:rPr>
              <a:t>Осуществить схему превращения</a:t>
            </a:r>
          </a:p>
          <a:p>
            <a:endParaRPr lang="ru-RU" dirty="0">
              <a:latin typeface="Century Gothic" pitchFamily="34" charset="0"/>
            </a:endParaRPr>
          </a:p>
          <a:p>
            <a:endParaRPr lang="ru-RU" dirty="0" smtClean="0">
              <a:latin typeface="Century Gothic" pitchFamily="34" charset="0"/>
            </a:endParaRPr>
          </a:p>
          <a:p>
            <a:endParaRPr lang="ru-RU" dirty="0" smtClean="0">
              <a:latin typeface="Century Gothic" pitchFamily="34" charset="0"/>
            </a:endParaRPr>
          </a:p>
          <a:p>
            <a:r>
              <a:rPr lang="ru-RU" dirty="0" smtClean="0">
                <a:latin typeface="Century Gothic" pitchFamily="34" charset="0"/>
              </a:rPr>
              <a:t>Закончить уравнения реакций </a:t>
            </a:r>
            <a:endParaRPr lang="ru-RU" dirty="0">
              <a:latin typeface="Century Gothic" pitchFamily="34" charset="0"/>
            </a:endParaRPr>
          </a:p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097" y="2127860"/>
            <a:ext cx="5849655" cy="11523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вариант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 CO</a:t>
            </a:r>
            <a:r>
              <a:rPr lang="en-US" sz="2800" baseline="-30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en-US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en-US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CaCO</a:t>
            </a:r>
            <a:r>
              <a:rPr lang="en-US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→CO</a:t>
            </a:r>
            <a:r>
              <a:rPr lang="ru-RU" sz="2800" baseline="-30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10200" y="1833149"/>
            <a:ext cx="6070600" cy="108785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вариант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О→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ru-RU" sz="2800" baseline="-30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 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</a:t>
            </a:r>
            <a:r>
              <a:rPr lang="ru-RU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ru-RU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→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CaCO</a:t>
            </a:r>
            <a:r>
              <a:rPr lang="ru-RU" sz="2800" baseline="-30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→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CaO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00134" y="4368800"/>
            <a:ext cx="4496844" cy="2489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1 вариант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Cl</a:t>
            </a:r>
            <a:r>
              <a:rPr lang="en-US" sz="2400" baseline="-300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Na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Cu(OH)</a:t>
            </a:r>
            <a:r>
              <a:rPr lang="en-US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+ 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OH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sz="2400" baseline="-300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CaCl</a:t>
            </a:r>
            <a:r>
              <a:rPr lang="en-US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50904" y="4384110"/>
            <a:ext cx="4271375" cy="247389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 вариант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+ С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err="1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MgO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SiO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+ 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OH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O</a:t>
            </a:r>
            <a:r>
              <a:rPr lang="en-US" sz="2400" baseline="-300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AgNO</a:t>
            </a:r>
            <a:r>
              <a:rPr lang="ru-RU" sz="24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KCl</a:t>
            </a:r>
            <a:r>
              <a:rPr lang="en-US" sz="24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→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406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Century Gothic" pitchFamily="34" charset="0"/>
              </a:rPr>
              <a:t>Приём </a:t>
            </a:r>
            <a:r>
              <a:rPr lang="ru-RU" dirty="0" smtClean="0">
                <a:latin typeface="Century Gothic" pitchFamily="34" charset="0"/>
              </a:rPr>
              <a:t>“</a:t>
            </a:r>
            <a:r>
              <a:rPr lang="ru-RU" dirty="0">
                <a:latin typeface="Century Gothic" pitchFamily="34" charset="0"/>
              </a:rPr>
              <a:t>Ложная альтернатива</a:t>
            </a:r>
            <a:r>
              <a:rPr lang="ru-RU" dirty="0" smtClean="0">
                <a:latin typeface="Century Gothic" pitchFamily="34" charset="0"/>
              </a:rPr>
              <a:t>” </a:t>
            </a:r>
            <a:r>
              <a:rPr lang="ru-RU" dirty="0">
                <a:latin typeface="Century Gothic" pitchFamily="34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502" y="1102290"/>
            <a:ext cx="10473499" cy="531103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err="1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Алканы</a:t>
            </a: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содержат одинарные или двойные связи?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 молекулах органических соединений валентность углерода равна 3 или 4?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У изомеров одинаковое количество углеродов или водородов?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Молекула пропана содержит 5 или 6 атомов углерода?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Метан – это жидкость или твёрдое вещество?</a:t>
            </a:r>
            <a:endParaRPr lang="ru-RU" sz="28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Нумерацию основной цепочки необходимо осуществлять слева или справа?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Название радикала </a:t>
            </a:r>
            <a:r>
              <a:rPr lang="ru-RU" sz="28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СН</a:t>
            </a:r>
            <a:r>
              <a:rPr lang="ru-RU" sz="2800" baseline="-300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– метил или этил?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406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Century Gothic" pitchFamily="34" charset="0"/>
              </a:rPr>
              <a:t>Приём </a:t>
            </a:r>
            <a:r>
              <a:rPr lang="ru-RU" dirty="0" smtClean="0">
                <a:latin typeface="Century Gothic" pitchFamily="34" charset="0"/>
              </a:rPr>
              <a:t>“</a:t>
            </a:r>
            <a:r>
              <a:rPr lang="ru-RU" dirty="0" err="1">
                <a:latin typeface="Century Gothic" pitchFamily="34" charset="0"/>
              </a:rPr>
              <a:t>Да-Нет</a:t>
            </a:r>
            <a:r>
              <a:rPr lang="ru-RU" dirty="0" smtClean="0">
                <a:latin typeface="Century Gothic" pitchFamily="34" charset="0"/>
              </a:rPr>
              <a:t>” </a:t>
            </a:r>
            <a:r>
              <a:rPr lang="ru-RU" dirty="0">
                <a:latin typeface="Century Gothic" pitchFamily="34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502" y="1102290"/>
            <a:ext cx="10473499" cy="53110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вещество состоит из 2-х элементов?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вещество содержит элемент кислород?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вещество растворяется  </a:t>
            </a: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воде?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При обычных условиях это газ?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вещество может реагировать с кислотой?</a:t>
            </a:r>
            <a:endParaRPr lang="ru-RU" sz="28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вещество образуется пи взаимодействии с кислородом?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tx1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Это опасное вещество</a:t>
            </a:r>
            <a:r>
              <a:rPr lang="ru-RU" sz="2800" dirty="0" smtClean="0">
                <a:solidFill>
                  <a:srgbClr val="000000"/>
                </a:solidFill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5406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Century Gothic" pitchFamily="34" charset="0"/>
              </a:rPr>
              <a:t>Приём </a:t>
            </a:r>
            <a:r>
              <a:rPr lang="ru-RU" dirty="0" smtClean="0">
                <a:latin typeface="Century Gothic" pitchFamily="34" charset="0"/>
              </a:rPr>
              <a:t>“Вопрос-Ответ” </a:t>
            </a:r>
            <a:r>
              <a:rPr lang="ru-RU" dirty="0">
                <a:latin typeface="Century Gothic" pitchFamily="34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244600"/>
            <a:ext cx="10972800" cy="4881569"/>
          </a:xfrm>
        </p:spPr>
        <p:txBody>
          <a:bodyPr/>
          <a:lstStyle/>
          <a:p>
            <a:endParaRPr lang="ru-RU" dirty="0">
              <a:latin typeface="Century Gothic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37502" y="1102290"/>
            <a:ext cx="5137413" cy="531103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latin typeface="Century Gothic" pitchFamily="34" charset="0"/>
              </a:rPr>
              <a:t>Как?</a:t>
            </a:r>
          </a:p>
          <a:p>
            <a:r>
              <a:rPr lang="ru-RU" sz="2800" dirty="0" smtClean="0">
                <a:latin typeface="Century Gothic" pitchFamily="34" charset="0"/>
              </a:rPr>
              <a:t>Что?</a:t>
            </a:r>
          </a:p>
          <a:p>
            <a:r>
              <a:rPr lang="ru-RU" sz="2800" dirty="0" smtClean="0">
                <a:latin typeface="Century Gothic" pitchFamily="34" charset="0"/>
              </a:rPr>
              <a:t>Где?</a:t>
            </a:r>
          </a:p>
          <a:p>
            <a:r>
              <a:rPr lang="ru-RU" sz="2800" dirty="0" smtClean="0">
                <a:latin typeface="Century Gothic" pitchFamily="34" charset="0"/>
              </a:rPr>
              <a:t>Почему?</a:t>
            </a:r>
          </a:p>
          <a:p>
            <a:r>
              <a:rPr lang="ru-RU" sz="2800" dirty="0" smtClean="0">
                <a:latin typeface="Century Gothic" pitchFamily="34" charset="0"/>
              </a:rPr>
              <a:t>Сколько?</a:t>
            </a:r>
          </a:p>
          <a:p>
            <a:r>
              <a:rPr lang="ru-RU" sz="2800" dirty="0" smtClean="0">
                <a:latin typeface="Century Gothic" pitchFamily="34" charset="0"/>
              </a:rPr>
              <a:t>Откуда?</a:t>
            </a:r>
          </a:p>
          <a:p>
            <a:r>
              <a:rPr lang="ru-RU" sz="2800" dirty="0" smtClean="0">
                <a:latin typeface="Century Gothic" pitchFamily="34" charset="0"/>
              </a:rPr>
              <a:t>Какой?</a:t>
            </a:r>
          </a:p>
          <a:p>
            <a:r>
              <a:rPr lang="ru-RU" sz="2800" dirty="0" smtClean="0">
                <a:latin typeface="Century Gothic" pitchFamily="34" charset="0"/>
              </a:rPr>
              <a:t>Зачем?</a:t>
            </a:r>
          </a:p>
          <a:p>
            <a:r>
              <a:rPr lang="ru-RU" sz="2800" dirty="0" smtClean="0">
                <a:latin typeface="Century Gothic" pitchFamily="34" charset="0"/>
              </a:rPr>
              <a:t>Каким образом?</a:t>
            </a:r>
          </a:p>
          <a:p>
            <a:r>
              <a:rPr lang="ru-RU" sz="2800" dirty="0" smtClean="0">
                <a:latin typeface="Century Gothic" pitchFamily="34" charset="0"/>
              </a:rPr>
              <a:t>Какая взаимосвязь?</a:t>
            </a:r>
          </a:p>
          <a:p>
            <a:r>
              <a:rPr lang="ru-RU" sz="2800" dirty="0" smtClean="0">
                <a:latin typeface="Century Gothic" pitchFamily="34" charset="0"/>
              </a:rPr>
              <a:t>Из чего состоит?</a:t>
            </a:r>
          </a:p>
          <a:p>
            <a:r>
              <a:rPr lang="ru-RU" sz="2800" dirty="0" smtClean="0">
                <a:latin typeface="Century Gothic" pitchFamily="34" charset="0"/>
              </a:rPr>
              <a:t>Каково назначение?</a:t>
            </a:r>
            <a:endParaRPr lang="ru-RU" sz="2400" dirty="0" smtClean="0">
              <a:solidFill>
                <a:schemeClr val="tx1"/>
              </a:solidFill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00801" y="1152394"/>
            <a:ext cx="5323562" cy="53110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Century Gothic" pitchFamily="34" charset="0"/>
              </a:rPr>
              <a:t>Атом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 Элемент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Электрон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Период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Группа 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Подгруппа 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Порядковый номер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Заряд ядра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Нейтрон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Протон</a:t>
            </a:r>
          </a:p>
          <a:p>
            <a:pPr algn="ctr"/>
            <a:r>
              <a:rPr lang="ru-RU" sz="2800" dirty="0" smtClean="0">
                <a:latin typeface="Century Gothic" pitchFamily="34" charset="0"/>
              </a:rPr>
              <a:t>Изотоп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030" y="5561556"/>
            <a:ext cx="9387713" cy="15657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20482" name="AutoShape 2" descr="ÐÐ°ÑÑÐ¸Ð½ÐºÐ¸ Ð¿Ð¾ Ð·Ð°Ð¿ÑÐ¾ÑÑ ÑÐµÐ»Ð¾Ð²ÐµÑÐºÐ¸ ÐºÐ°ÑÑÐ¸Ð½ÐºÐ¸ Ð´Ð»Ñ Ð¿ÑÐµÐ·ÐµÐ½ÑÐ°ÑÐ¸Ð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6487" y="2198426"/>
            <a:ext cx="1800225" cy="2533651"/>
          </a:xfrm>
          <a:prstGeom prst="rect">
            <a:avLst/>
          </a:prstGeom>
          <a:noFill/>
        </p:spPr>
      </p:pic>
      <p:graphicFrame>
        <p:nvGraphicFramePr>
          <p:cNvPr id="9" name="Схема 8"/>
          <p:cNvGraphicFramePr/>
          <p:nvPr/>
        </p:nvGraphicFramePr>
        <p:xfrm>
          <a:off x="520700" y="228600"/>
          <a:ext cx="1104900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95210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479</Words>
  <Application>Microsoft Office PowerPoint</Application>
  <PresentationFormat>Произвольный</PresentationFormat>
  <Paragraphs>115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 </vt:lpstr>
      <vt:lpstr>Слайд 2</vt:lpstr>
      <vt:lpstr> Задачи этапа актуализация знаний: </vt:lpstr>
      <vt:lpstr> Условия этапа актуализация знаний: </vt:lpstr>
      <vt:lpstr>Приём “Игровая цель”</vt:lpstr>
      <vt:lpstr>Приём “Ложная альтернатива”  </vt:lpstr>
      <vt:lpstr>Приём “Да-Нет”  </vt:lpstr>
      <vt:lpstr>Приём “Вопрос-Ответ”  </vt:lpstr>
      <vt:lpstr>Слайд 9</vt:lpstr>
      <vt:lpstr>Диалог 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User</dc:creator>
  <cp:lastModifiedBy>Gungala</cp:lastModifiedBy>
  <cp:revision>35</cp:revision>
  <dcterms:created xsi:type="dcterms:W3CDTF">2019-02-24T05:51:21Z</dcterms:created>
  <dcterms:modified xsi:type="dcterms:W3CDTF">2019-03-23T17:40:29Z</dcterms:modified>
</cp:coreProperties>
</file>