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1" r:id="rId6"/>
    <p:sldId id="268" r:id="rId7"/>
    <p:sldId id="271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90" y="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Профессиональные конкурсы </a:t>
            </a:r>
            <a:br>
              <a:rPr lang="ru-RU" dirty="0" smtClean="0"/>
            </a:br>
            <a:r>
              <a:rPr lang="ru-RU" dirty="0" smtClean="0"/>
              <a:t>в 2025-2026 учебном году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5214950"/>
            <a:ext cx="4114784" cy="49528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30 октября 2025 года</a:t>
            </a:r>
            <a:endParaRPr lang="ru-RU" dirty="0"/>
          </a:p>
        </p:txBody>
      </p:sp>
      <p:pic>
        <p:nvPicPr>
          <p:cNvPr id="1027" name="Picture 3" descr="E:\Рисунок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16" y="142852"/>
            <a:ext cx="2110152" cy="192403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2000240"/>
            <a:ext cx="38862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Муниципальный уровень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ноябрь 2025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257800" y="0"/>
            <a:ext cx="38862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Региональный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уровень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март 2026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3786190"/>
            <a:ext cx="4500594" cy="64294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Заочный этап: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</a:t>
            </a:r>
            <a:r>
              <a:rPr lang="ru-RU" sz="2400" dirty="0" err="1" smtClean="0"/>
              <a:t>Медиавизитка</a:t>
            </a:r>
            <a:r>
              <a:rPr lang="ru-RU" sz="2400" dirty="0" smtClean="0"/>
              <a:t>»</a:t>
            </a:r>
            <a:endParaRPr kumimoji="0" lang="ru-RU" sz="24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14282" y="4857760"/>
            <a:ext cx="4500594" cy="64294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ru-RU" sz="2000" u="sng" dirty="0" smtClean="0">
                <a:latin typeface="+mj-lt"/>
                <a:ea typeface="+mj-ea"/>
                <a:cs typeface="+mj-cs"/>
              </a:rPr>
              <a:t>О</a:t>
            </a:r>
            <a:r>
              <a:rPr kumimoji="0" lang="ru-RU" sz="20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чный</a:t>
            </a: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этап:</a:t>
            </a:r>
            <a:r>
              <a:rPr lang="ru-RU" sz="2400" dirty="0" smtClean="0"/>
              <a:t>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«Мастер-класс»,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«Урок»,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«Педагогическое интервью»</a:t>
            </a:r>
            <a:endParaRPr kumimoji="0" lang="ru-RU" sz="24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286380" y="1571612"/>
            <a:ext cx="4500594" cy="64294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Заочный этап: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</a:t>
            </a:r>
            <a:r>
              <a:rPr lang="ru-RU" sz="2400" dirty="0" err="1" smtClean="0"/>
              <a:t>Медиавизитка</a:t>
            </a:r>
            <a:r>
              <a:rPr lang="ru-RU" sz="2400" dirty="0" smtClean="0"/>
              <a:t>», «</a:t>
            </a:r>
            <a:r>
              <a:rPr lang="ru-RU" sz="2400" dirty="0" err="1" smtClean="0"/>
              <a:t>Тедвыступление</a:t>
            </a:r>
            <a:r>
              <a:rPr lang="ru-RU" sz="2400" dirty="0" smtClean="0"/>
              <a:t>», «Педагогический диктант»</a:t>
            </a:r>
            <a:endParaRPr kumimoji="0" lang="ru-RU" sz="24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357818" y="3357562"/>
            <a:ext cx="4500594" cy="64294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ru-RU" sz="2000" u="sng" dirty="0" smtClean="0">
                <a:latin typeface="+mj-lt"/>
                <a:ea typeface="+mj-ea"/>
                <a:cs typeface="+mj-cs"/>
              </a:rPr>
              <a:t>О</a:t>
            </a:r>
            <a:r>
              <a:rPr kumimoji="0" lang="ru-RU" sz="20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чный</a:t>
            </a: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этап:</a:t>
            </a:r>
            <a:r>
              <a:rPr lang="ru-RU" sz="2400" dirty="0" smtClean="0"/>
              <a:t>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«Урок»,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«Педагогическое интервью»,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«Брифинг»,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</a:t>
            </a:r>
            <a:r>
              <a:rPr lang="ru-RU" sz="2400" dirty="0" err="1" smtClean="0"/>
              <a:t>Блиц-турнир</a:t>
            </a:r>
            <a:r>
              <a:rPr lang="ru-RU" sz="2400" dirty="0" smtClean="0"/>
              <a:t>»,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«Мастер-класс»</a:t>
            </a:r>
            <a:endParaRPr lang="ru-RU" sz="2400" dirty="0"/>
          </a:p>
        </p:txBody>
      </p:sp>
      <p:sp>
        <p:nvSpPr>
          <p:cNvPr id="10" name="TextBox 9"/>
          <p:cNvSpPr txBox="1"/>
          <p:nvPr/>
        </p:nvSpPr>
        <p:spPr>
          <a:xfrm>
            <a:off x="3428992" y="1214422"/>
            <a:ext cx="1625269" cy="797960"/>
          </a:xfrm>
          <a:prstGeom prst="rect">
            <a:avLst/>
          </a:prstGeom>
          <a:noFill/>
        </p:spPr>
        <p:txBody>
          <a:bodyPr wrap="none" rtlCol="0">
            <a:prstTxWarp prst="textArchDown">
              <a:avLst>
                <a:gd name="adj" fmla="val 955432"/>
              </a:avLst>
            </a:prstTxWarp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УЧИТЕЛЬ ГОДА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515" t="15625" r="80078" b="57291"/>
          <a:stretch>
            <a:fillRect/>
          </a:stretch>
        </p:blipFill>
        <p:spPr bwMode="auto">
          <a:xfrm>
            <a:off x="3214678" y="142852"/>
            <a:ext cx="2000264" cy="18573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1714488"/>
            <a:ext cx="38862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Муниципальный уровень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ноябрь 2025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257800" y="214290"/>
            <a:ext cx="38862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Региональный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уровень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март 2026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3214686"/>
            <a:ext cx="3929090" cy="64294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Заочный этап: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-«Технологическая карта урока/занятия»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4357694"/>
            <a:ext cx="4500594" cy="64294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ru-RU" sz="2000" u="sng" dirty="0" smtClean="0">
                <a:latin typeface="+mj-lt"/>
                <a:ea typeface="+mj-ea"/>
                <a:cs typeface="+mj-cs"/>
              </a:rPr>
              <a:t>О</a:t>
            </a:r>
            <a:r>
              <a:rPr kumimoji="0" lang="ru-RU" sz="20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чный</a:t>
            </a: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этап:</a:t>
            </a:r>
            <a:r>
              <a:rPr lang="ru-RU" sz="2400" dirty="0" smtClean="0"/>
              <a:t> 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-«Фрагмент урока/занятия»,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-«Творческая презентация</a:t>
            </a:r>
            <a:br>
              <a:rPr lang="ru-RU" sz="2400" dirty="0" smtClean="0"/>
            </a:br>
            <a:r>
              <a:rPr lang="ru-RU" sz="2400" dirty="0" smtClean="0"/>
              <a:t>«Я – учитель здоровья», </a:t>
            </a:r>
          </a:p>
          <a:p>
            <a:pPr>
              <a:spcBef>
                <a:spcPct val="0"/>
              </a:spcBef>
            </a:pPr>
            <a:r>
              <a:rPr lang="ru-RU" sz="2400" dirty="0" smtClean="0"/>
              <a:t>-«Творческая импровизация на тему «Культура здоровья»</a:t>
            </a:r>
          </a:p>
          <a:p>
            <a:pPr lvl="0">
              <a:spcBef>
                <a:spcPct val="0"/>
              </a:spcBef>
            </a:pPr>
            <a:endParaRPr kumimoji="0" lang="ru-RU" sz="24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57818" y="1785926"/>
            <a:ext cx="4286280" cy="64294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Заочный этап: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-«Технологическая карта урока/занятия»;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 «Творческая презентация</a:t>
            </a:r>
            <a:br>
              <a:rPr lang="ru-RU" sz="2400" dirty="0" smtClean="0"/>
            </a:br>
            <a:r>
              <a:rPr lang="ru-RU" sz="2400" dirty="0" smtClean="0"/>
              <a:t> «Я – учитель здоровья»</a:t>
            </a:r>
            <a:endParaRPr lang="ru-RU" sz="2400" dirty="0"/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214942" y="3571876"/>
            <a:ext cx="4643470" cy="64294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ru-RU" sz="2000" u="sng" dirty="0" smtClean="0">
                <a:latin typeface="+mj-lt"/>
                <a:ea typeface="+mj-ea"/>
                <a:cs typeface="+mj-cs"/>
              </a:rPr>
              <a:t>О</a:t>
            </a:r>
            <a:r>
              <a:rPr kumimoji="0" lang="ru-RU" sz="20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чный</a:t>
            </a: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этап:</a:t>
            </a:r>
            <a:r>
              <a:rPr lang="ru-RU" sz="2400" dirty="0" smtClean="0"/>
              <a:t>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-«Фрагмент урока/занятия»,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-«Творческая презентация</a:t>
            </a: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>«</a:t>
            </a:r>
            <a:r>
              <a:rPr lang="ru-RU" sz="2400" dirty="0" smtClean="0"/>
              <a:t>Я – учитель здоровья», </a:t>
            </a:r>
          </a:p>
          <a:p>
            <a:pPr>
              <a:spcBef>
                <a:spcPct val="0"/>
              </a:spcBef>
            </a:pPr>
            <a:r>
              <a:rPr lang="ru-RU" sz="2400" dirty="0" smtClean="0"/>
              <a:t>-«Творческая импровизация </a:t>
            </a:r>
            <a:br>
              <a:rPr lang="ru-RU" sz="2400" dirty="0" smtClean="0"/>
            </a:br>
            <a:r>
              <a:rPr lang="ru-RU" sz="2400" dirty="0" smtClean="0"/>
              <a:t>на тему «Культура здоровья»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9102" t="15625" r="5078" b="50000"/>
          <a:stretch>
            <a:fillRect/>
          </a:stretch>
        </p:blipFill>
        <p:spPr bwMode="auto">
          <a:xfrm>
            <a:off x="3357554" y="0"/>
            <a:ext cx="192882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1714488"/>
            <a:ext cx="38862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Муниципальный уровень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декабрь 2025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257800" y="214290"/>
            <a:ext cx="38862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Региональный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уровень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январь 2026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3214686"/>
            <a:ext cx="4572032" cy="64294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Заочный этап: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-«Эссе»,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 «Разработка учебного занятия»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285720" y="4500570"/>
            <a:ext cx="4714908" cy="64294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ru-RU" sz="2000" u="sng" dirty="0" smtClean="0">
                <a:latin typeface="+mj-lt"/>
                <a:ea typeface="+mj-ea"/>
                <a:cs typeface="+mj-cs"/>
              </a:rPr>
              <a:t>О</a:t>
            </a:r>
            <a:r>
              <a:rPr kumimoji="0" lang="ru-RU" sz="20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чный</a:t>
            </a: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этап:</a:t>
            </a:r>
            <a:r>
              <a:rPr lang="ru-RU" sz="2400" dirty="0" smtClean="0"/>
              <a:t> 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-«Презентация опыта работы </a:t>
            </a:r>
            <a:br>
              <a:rPr lang="ru-RU" sz="2400" dirty="0" smtClean="0"/>
            </a:br>
            <a:r>
              <a:rPr lang="ru-RU" sz="2400" dirty="0" smtClean="0"/>
              <a:t>«У меня это хорошо получается»,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-«Публичное выступление»,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-«Учебное занятие в цифровой образовательной среде»</a:t>
            </a:r>
            <a:endParaRPr kumimoji="0" lang="ru-RU" sz="2400" b="1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143504" y="1785926"/>
            <a:ext cx="4500594" cy="64294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Заочный этап: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-«Эссе»,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 «Разработка учебного занятия»,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 «Образовательный проект»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072066" y="3571876"/>
            <a:ext cx="4071934" cy="64294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ru-RU" sz="2000" u="sng" dirty="0" smtClean="0">
                <a:latin typeface="+mj-lt"/>
                <a:ea typeface="+mj-ea"/>
                <a:cs typeface="+mj-cs"/>
              </a:rPr>
              <a:t>О</a:t>
            </a:r>
            <a:r>
              <a:rPr kumimoji="0" lang="ru-RU" sz="20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чный</a:t>
            </a: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этап:</a:t>
            </a:r>
            <a:r>
              <a:rPr lang="ru-RU" sz="2400" dirty="0" smtClean="0"/>
              <a:t>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-«Презентация опыта работы «У меня это хорошо получается»,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-«Публичное выступление»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-«Учебное занятие в цифровой образовательной среде»</a:t>
            </a:r>
            <a:endParaRPr lang="ru-RU" sz="2400" b="1" u="sng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0352" t="16666" r="25000" b="50000"/>
          <a:stretch>
            <a:fillRect/>
          </a:stretch>
        </p:blipFill>
        <p:spPr bwMode="auto">
          <a:xfrm>
            <a:off x="3571868" y="0"/>
            <a:ext cx="178591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0" y="1714488"/>
            <a:ext cx="38862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Муниципальный уровень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декабрь 2025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257800" y="214290"/>
            <a:ext cx="3886200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Региональный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уровень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март 2026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85720" y="3214686"/>
            <a:ext cx="4572032" cy="64294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Заочный этап: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-«Тестирование»,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 «Визитная карточка </a:t>
            </a:r>
            <a:br>
              <a:rPr lang="ru-RU" sz="2400" dirty="0" smtClean="0"/>
            </a:br>
            <a:r>
              <a:rPr lang="ru-RU" sz="2400" dirty="0" smtClean="0"/>
              <a:t>«</a:t>
            </a:r>
            <a:r>
              <a:rPr lang="ru-RU" sz="2400" dirty="0" err="1" smtClean="0"/>
              <a:t>Я-директор</a:t>
            </a:r>
            <a:r>
              <a:rPr lang="ru-RU" sz="2400" dirty="0" smtClean="0"/>
              <a:t>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357158" y="5000636"/>
            <a:ext cx="4714908" cy="64294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ru-RU" sz="2000" u="sng" dirty="0" smtClean="0">
                <a:latin typeface="+mj-lt"/>
                <a:ea typeface="+mj-ea"/>
                <a:cs typeface="+mj-cs"/>
              </a:rPr>
              <a:t>О</a:t>
            </a:r>
            <a:r>
              <a:rPr kumimoji="0" lang="ru-RU" sz="20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чный</a:t>
            </a: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этап:</a:t>
            </a:r>
            <a:r>
              <a:rPr lang="ru-RU" sz="2400" dirty="0" smtClean="0"/>
              <a:t> 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-«Публичное выступление»,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-«Мастер-класс»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143504" y="1785926"/>
            <a:ext cx="4500594" cy="64294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Заочный этап: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-«Тестирование»,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 «Визитная карточка </a:t>
            </a:r>
            <a:br>
              <a:rPr lang="ru-RU" sz="2400" dirty="0" smtClean="0"/>
            </a:br>
            <a:r>
              <a:rPr lang="ru-RU" sz="2400" dirty="0" smtClean="0"/>
              <a:t>«</a:t>
            </a:r>
            <a:r>
              <a:rPr lang="ru-RU" sz="2400" dirty="0" err="1" smtClean="0"/>
              <a:t>Я-директор</a:t>
            </a:r>
            <a:r>
              <a:rPr lang="ru-RU" sz="2400" dirty="0" smtClean="0"/>
              <a:t>»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072066" y="3286124"/>
            <a:ext cx="4071934" cy="642942"/>
          </a:xfrm>
          <a:prstGeom prst="rect">
            <a:avLst/>
          </a:prstGeom>
        </p:spPr>
        <p:txBody>
          <a:bodyPr/>
          <a:lstStyle/>
          <a:p>
            <a:pPr lvl="0">
              <a:spcBef>
                <a:spcPct val="0"/>
              </a:spcBef>
            </a:pPr>
            <a:r>
              <a:rPr lang="ru-RU" sz="2000" u="sng" dirty="0" smtClean="0">
                <a:latin typeface="+mj-lt"/>
                <a:ea typeface="+mj-ea"/>
                <a:cs typeface="+mj-cs"/>
              </a:rPr>
              <a:t>О</a:t>
            </a:r>
            <a:r>
              <a:rPr kumimoji="0" lang="ru-RU" sz="2000" b="0" i="0" u="sng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чный</a:t>
            </a: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этап:</a:t>
            </a:r>
            <a:r>
              <a:rPr lang="ru-RU" sz="2400" dirty="0" smtClean="0"/>
              <a:t>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-«Публичное выступление»,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-«ТЕ</a:t>
            </a:r>
            <a:r>
              <a:rPr lang="en-US" sz="2400" dirty="0" smtClean="0"/>
              <a:t>D</a:t>
            </a:r>
            <a:r>
              <a:rPr lang="ru-RU" sz="2400" dirty="0" smtClean="0"/>
              <a:t> выступление» 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-«Учитель будущего- директор настоящего», Мастер-класс</a:t>
            </a:r>
            <a:endParaRPr lang="ru-RU" sz="2400" b="1" u="sng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609" t="14583" r="61914" b="50000"/>
          <a:stretch>
            <a:fillRect/>
          </a:stretch>
        </p:blipFill>
        <p:spPr bwMode="auto">
          <a:xfrm>
            <a:off x="3571868" y="0"/>
            <a:ext cx="164307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85720" y="2285992"/>
            <a:ext cx="5429256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Региональный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уровень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сентябрь 2025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57158" y="3500438"/>
            <a:ext cx="4500594" cy="642942"/>
          </a:xfrm>
          <a:prstGeom prst="rect">
            <a:avLst/>
          </a:prstGeom>
        </p:spPr>
        <p:txBody>
          <a:bodyPr/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Заочный этап:</a:t>
            </a:r>
          </a:p>
          <a:p>
            <a:pPr lvl="0">
              <a:spcBef>
                <a:spcPct val="0"/>
              </a:spcBef>
            </a:pPr>
            <a:r>
              <a:rPr lang="ru-RU" sz="2400" dirty="0" smtClean="0"/>
              <a:t>-«ВИДЕОРОЛИК или ПРЕЗЕНТАЦИЯ практики»</a:t>
            </a:r>
          </a:p>
        </p:txBody>
      </p:sp>
      <p:pic>
        <p:nvPicPr>
          <p:cNvPr id="25604" name="Picture 4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214290"/>
            <a:ext cx="1904982" cy="2857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6072198" y="3143248"/>
            <a:ext cx="3071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/>
              <a:t>Тертица</a:t>
            </a:r>
            <a:r>
              <a:rPr lang="ru-RU" dirty="0" smtClean="0"/>
              <a:t> </a:t>
            </a:r>
          </a:p>
          <a:p>
            <a:pPr algn="ctr"/>
            <a:r>
              <a:rPr lang="ru-RU" dirty="0" smtClean="0"/>
              <a:t>Ирина Борисовна, </a:t>
            </a:r>
          </a:p>
          <a:p>
            <a:pPr algn="ctr"/>
            <a:r>
              <a:rPr lang="ru-RU" b="1" dirty="0" smtClean="0"/>
              <a:t>ПРИЗЁР </a:t>
            </a:r>
          </a:p>
          <a:p>
            <a:pPr algn="ctr"/>
            <a:r>
              <a:rPr lang="ru-RU" dirty="0" smtClean="0"/>
              <a:t>регионального уровня</a:t>
            </a:r>
            <a:endParaRPr lang="ru-RU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101" t="38542" r="79492" b="19791"/>
          <a:stretch>
            <a:fillRect/>
          </a:stretch>
        </p:blipFill>
        <p:spPr bwMode="auto">
          <a:xfrm>
            <a:off x="3929058" y="0"/>
            <a:ext cx="1571636" cy="224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928926" y="3214686"/>
            <a:ext cx="5429256" cy="14700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апрель – сентябрь 2025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8674" name="Picture 2" descr="Picture backgrou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43239" y="642918"/>
            <a:ext cx="4795143" cy="235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266</Words>
  <Application>Microsoft Office PowerPoint</Application>
  <PresentationFormat>Экран (4:3)</PresentationFormat>
  <Paragraphs>87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Профессиональные конкурсы  в 2025-2026 учебном году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Профессиональные конкурсы  в 2025-2026 учебном году</dc:title>
  <dc:creator>Пользователь</dc:creator>
  <cp:lastModifiedBy>User</cp:lastModifiedBy>
  <cp:revision>26</cp:revision>
  <dcterms:created xsi:type="dcterms:W3CDTF">2025-10-25T19:08:21Z</dcterms:created>
  <dcterms:modified xsi:type="dcterms:W3CDTF">2025-11-09T18:42:44Z</dcterms:modified>
</cp:coreProperties>
</file>