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57" r:id="rId4"/>
    <p:sldId id="258" r:id="rId5"/>
    <p:sldId id="266" r:id="rId6"/>
    <p:sldId id="260" r:id="rId7"/>
    <p:sldId id="261" r:id="rId8"/>
    <p:sldId id="262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162D0"/>
    <a:srgbClr val="8037B7"/>
    <a:srgbClr val="F68426"/>
    <a:srgbClr val="AA3F3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BD2C95F-5FD6-4745-8DEC-D631C09DB0D4}" type="doc">
      <dgm:prSet loTypeId="urn:microsoft.com/office/officeart/2005/8/layout/hierarchy4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AC118875-A97D-4794-B483-50ADBA8CD105}">
      <dgm:prSet phldrT="[Текст]"/>
      <dgm:spPr/>
      <dgm:t>
        <a:bodyPr/>
        <a:lstStyle/>
        <a:p>
          <a:r>
            <a:rPr lang="ru-RU" b="0" i="0" dirty="0" smtClean="0"/>
            <a:t> учебное сотрудничество </a:t>
          </a:r>
        </a:p>
        <a:p>
          <a:r>
            <a:rPr lang="ru-RU" b="0" i="0" dirty="0" smtClean="0"/>
            <a:t>с учителем и сверстниками</a:t>
          </a:r>
          <a:endParaRPr lang="ru-RU" dirty="0"/>
        </a:p>
      </dgm:t>
    </dgm:pt>
    <dgm:pt modelId="{AB94AD51-CC7C-4747-9501-209B70F60312}" type="parTrans" cxnId="{D9A4A86B-398F-48CD-BE4B-A60F1D96B93E}">
      <dgm:prSet/>
      <dgm:spPr/>
      <dgm:t>
        <a:bodyPr/>
        <a:lstStyle/>
        <a:p>
          <a:endParaRPr lang="ru-RU"/>
        </a:p>
      </dgm:t>
    </dgm:pt>
    <dgm:pt modelId="{F1CF7609-18C7-407F-B7BA-E929354A8704}" type="sibTrans" cxnId="{D9A4A86B-398F-48CD-BE4B-A60F1D96B93E}">
      <dgm:prSet/>
      <dgm:spPr/>
      <dgm:t>
        <a:bodyPr/>
        <a:lstStyle/>
        <a:p>
          <a:endParaRPr lang="ru-RU"/>
        </a:p>
      </dgm:t>
    </dgm:pt>
    <dgm:pt modelId="{2895F47A-CCC6-43E9-881C-25CDD375C0FC}">
      <dgm:prSet phldrT="[Текст]"/>
      <dgm:spPr/>
      <dgm:t>
        <a:bodyPr/>
        <a:lstStyle/>
        <a:p>
          <a:r>
            <a:rPr lang="ru-RU" b="0" i="0" dirty="0" smtClean="0"/>
            <a:t>умение строить фразы, отвечать на вопросы, аргументировать</a:t>
          </a:r>
          <a:endParaRPr lang="ru-RU" dirty="0"/>
        </a:p>
      </dgm:t>
    </dgm:pt>
    <dgm:pt modelId="{00621FCA-AA9B-402A-B91B-ECDE826E07C5}" type="parTrans" cxnId="{C643A17D-A584-4612-BC70-0F848A6A96FF}">
      <dgm:prSet/>
      <dgm:spPr/>
      <dgm:t>
        <a:bodyPr/>
        <a:lstStyle/>
        <a:p>
          <a:endParaRPr lang="ru-RU"/>
        </a:p>
      </dgm:t>
    </dgm:pt>
    <dgm:pt modelId="{48AA0118-5262-4127-B38D-BC7E1827C0CC}" type="sibTrans" cxnId="{C643A17D-A584-4612-BC70-0F848A6A96FF}">
      <dgm:prSet/>
      <dgm:spPr/>
      <dgm:t>
        <a:bodyPr/>
        <a:lstStyle/>
        <a:p>
          <a:endParaRPr lang="ru-RU"/>
        </a:p>
      </dgm:t>
    </dgm:pt>
    <dgm:pt modelId="{A5A6AD8C-077D-4234-BE3E-92786CDF6061}">
      <dgm:prSet phldrT="[Текст]"/>
      <dgm:spPr/>
      <dgm:t>
        <a:bodyPr/>
        <a:lstStyle/>
        <a:p>
          <a:r>
            <a:rPr lang="ru-RU" b="0" i="0" dirty="0" smtClean="0"/>
            <a:t>организация и осуществление сотрудничества </a:t>
          </a:r>
          <a:endParaRPr lang="ru-RU" dirty="0"/>
        </a:p>
      </dgm:t>
    </dgm:pt>
    <dgm:pt modelId="{A20BE8EA-A515-4319-8287-6A77593F0366}" type="parTrans" cxnId="{82A33305-ECDC-4C95-BA24-B87FB1D7EC31}">
      <dgm:prSet/>
      <dgm:spPr/>
      <dgm:t>
        <a:bodyPr/>
        <a:lstStyle/>
        <a:p>
          <a:endParaRPr lang="ru-RU"/>
        </a:p>
      </dgm:t>
    </dgm:pt>
    <dgm:pt modelId="{5C6A28E2-5C2E-4884-87FD-E8B09A19F1FC}" type="sibTrans" cxnId="{82A33305-ECDC-4C95-BA24-B87FB1D7EC31}">
      <dgm:prSet/>
      <dgm:spPr/>
      <dgm:t>
        <a:bodyPr/>
        <a:lstStyle/>
        <a:p>
          <a:endParaRPr lang="ru-RU"/>
        </a:p>
      </dgm:t>
    </dgm:pt>
    <dgm:pt modelId="{28072A35-1719-413C-A5A9-BA15BD8D4C35}">
      <dgm:prSet phldrT="[Текст]"/>
      <dgm:spPr/>
      <dgm:t>
        <a:bodyPr/>
        <a:lstStyle/>
        <a:p>
          <a:r>
            <a:rPr lang="ru-RU" b="0" i="0" dirty="0" smtClean="0"/>
            <a:t>принятие решения и его реализация</a:t>
          </a:r>
          <a:endParaRPr lang="ru-RU" dirty="0"/>
        </a:p>
      </dgm:t>
    </dgm:pt>
    <dgm:pt modelId="{C52A6F46-ED0B-4EEA-B314-30C2C61C388D}" type="parTrans" cxnId="{6A7099CE-A8AE-4810-89D1-9C5EFB8B896D}">
      <dgm:prSet/>
      <dgm:spPr/>
      <dgm:t>
        <a:bodyPr/>
        <a:lstStyle/>
        <a:p>
          <a:endParaRPr lang="ru-RU"/>
        </a:p>
      </dgm:t>
    </dgm:pt>
    <dgm:pt modelId="{5F605040-D1B1-4D05-9FDB-4073712EF80E}" type="sibTrans" cxnId="{6A7099CE-A8AE-4810-89D1-9C5EFB8B896D}">
      <dgm:prSet/>
      <dgm:spPr/>
      <dgm:t>
        <a:bodyPr/>
        <a:lstStyle/>
        <a:p>
          <a:endParaRPr lang="ru-RU"/>
        </a:p>
      </dgm:t>
    </dgm:pt>
    <dgm:pt modelId="{A4DDE165-A193-4AD0-865A-FE439E758CEC}">
      <dgm:prSet phldrT="[Текст]"/>
      <dgm:spPr/>
      <dgm:t>
        <a:bodyPr/>
        <a:lstStyle/>
        <a:p>
          <a:r>
            <a:rPr lang="ru-RU" b="0" i="0" dirty="0" smtClean="0"/>
            <a:t>вербальные способы коммуникации</a:t>
          </a:r>
          <a:endParaRPr lang="ru-RU" dirty="0"/>
        </a:p>
      </dgm:t>
    </dgm:pt>
    <dgm:pt modelId="{9D42B6DA-065A-40B7-9535-882DAFA63839}" type="parTrans" cxnId="{CB2D5477-B4E6-4AC1-A72B-0D5062FC7C9F}">
      <dgm:prSet/>
      <dgm:spPr/>
      <dgm:t>
        <a:bodyPr/>
        <a:lstStyle/>
        <a:p>
          <a:endParaRPr lang="ru-RU"/>
        </a:p>
      </dgm:t>
    </dgm:pt>
    <dgm:pt modelId="{EF47A69C-853B-4831-A0A9-6C7498C9A1DB}" type="sibTrans" cxnId="{CB2D5477-B4E6-4AC1-A72B-0D5062FC7C9F}">
      <dgm:prSet/>
      <dgm:spPr/>
      <dgm:t>
        <a:bodyPr/>
        <a:lstStyle/>
        <a:p>
          <a:endParaRPr lang="ru-RU"/>
        </a:p>
      </dgm:t>
    </dgm:pt>
    <dgm:pt modelId="{9107437C-DEF7-41BC-9F4C-3F4448D5FFBF}">
      <dgm:prSet phldrT="[Текст]"/>
      <dgm:spPr/>
      <dgm:t>
        <a:bodyPr/>
        <a:lstStyle/>
        <a:p>
          <a:r>
            <a:rPr lang="ru-RU" b="0" i="0" dirty="0" smtClean="0"/>
            <a:t>невербальные способы коммуникации</a:t>
          </a:r>
          <a:endParaRPr lang="ru-RU" dirty="0"/>
        </a:p>
      </dgm:t>
    </dgm:pt>
    <dgm:pt modelId="{21D7A1B5-ACF8-440D-AF7F-C493D769C91C}" type="parTrans" cxnId="{5F80B17C-5E57-44C7-ACA7-E6117BEA5BEE}">
      <dgm:prSet/>
      <dgm:spPr/>
      <dgm:t>
        <a:bodyPr/>
        <a:lstStyle/>
        <a:p>
          <a:endParaRPr lang="ru-RU"/>
        </a:p>
      </dgm:t>
    </dgm:pt>
    <dgm:pt modelId="{70B9C848-BA99-4B03-88BC-B9D2669FE0AC}" type="sibTrans" cxnId="{5F80B17C-5E57-44C7-ACA7-E6117BEA5BEE}">
      <dgm:prSet/>
      <dgm:spPr/>
      <dgm:t>
        <a:bodyPr/>
        <a:lstStyle/>
        <a:p>
          <a:endParaRPr lang="ru-RU"/>
        </a:p>
      </dgm:t>
    </dgm:pt>
    <dgm:pt modelId="{01B1CE20-E40A-4E6A-B6DE-D94BB74CC605}" type="pres">
      <dgm:prSet presAssocID="{9BD2C95F-5FD6-4745-8DEC-D631C09DB0D4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CD9AAE8-7DD6-4026-97FC-41C80F1DDECE}" type="pres">
      <dgm:prSet presAssocID="{AC118875-A97D-4794-B483-50ADBA8CD105}" presName="vertOne" presStyleCnt="0"/>
      <dgm:spPr/>
    </dgm:pt>
    <dgm:pt modelId="{495618DE-08AE-40EE-B494-641CD961993A}" type="pres">
      <dgm:prSet presAssocID="{AC118875-A97D-4794-B483-50ADBA8CD105}" presName="txOn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A1EC3A8-67E2-4A77-A67D-FF4D46580F5C}" type="pres">
      <dgm:prSet presAssocID="{AC118875-A97D-4794-B483-50ADBA8CD105}" presName="parTransOne" presStyleCnt="0"/>
      <dgm:spPr/>
    </dgm:pt>
    <dgm:pt modelId="{A36B67C9-7850-4390-9CAF-B070086F7B57}" type="pres">
      <dgm:prSet presAssocID="{AC118875-A97D-4794-B483-50ADBA8CD105}" presName="horzOne" presStyleCnt="0"/>
      <dgm:spPr/>
    </dgm:pt>
    <dgm:pt modelId="{4B43A967-D990-4C5D-A0E9-BA3B4B6402D2}" type="pres">
      <dgm:prSet presAssocID="{2895F47A-CCC6-43E9-881C-25CDD375C0FC}" presName="vertTwo" presStyleCnt="0"/>
      <dgm:spPr/>
    </dgm:pt>
    <dgm:pt modelId="{1499BB84-2DA9-4307-B987-114B79BAD72B}" type="pres">
      <dgm:prSet presAssocID="{2895F47A-CCC6-43E9-881C-25CDD375C0FC}" presName="txTwo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65B86BA-9774-4CF5-BD99-A1CA4CC16D24}" type="pres">
      <dgm:prSet presAssocID="{2895F47A-CCC6-43E9-881C-25CDD375C0FC}" presName="parTransTwo" presStyleCnt="0"/>
      <dgm:spPr/>
    </dgm:pt>
    <dgm:pt modelId="{B5DA5129-46B2-4E19-88C8-5B117895DD42}" type="pres">
      <dgm:prSet presAssocID="{2895F47A-CCC6-43E9-881C-25CDD375C0FC}" presName="horzTwo" presStyleCnt="0"/>
      <dgm:spPr/>
    </dgm:pt>
    <dgm:pt modelId="{E3283D2C-E834-4BB2-864F-2DCF239E6023}" type="pres">
      <dgm:prSet presAssocID="{A5A6AD8C-077D-4234-BE3E-92786CDF6061}" presName="vertThree" presStyleCnt="0"/>
      <dgm:spPr/>
    </dgm:pt>
    <dgm:pt modelId="{FCFE21CB-2EFF-4928-AE68-EED08075703B}" type="pres">
      <dgm:prSet presAssocID="{A5A6AD8C-077D-4234-BE3E-92786CDF6061}" presName="txThre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6E406A1-ABB0-4E3E-91A7-88C3E4E7E5B8}" type="pres">
      <dgm:prSet presAssocID="{A5A6AD8C-077D-4234-BE3E-92786CDF6061}" presName="horzThree" presStyleCnt="0"/>
      <dgm:spPr/>
    </dgm:pt>
    <dgm:pt modelId="{242B724A-7244-4642-944F-EF0565576BFD}" type="pres">
      <dgm:prSet presAssocID="{5C6A28E2-5C2E-4884-87FD-E8B09A19F1FC}" presName="sibSpaceThree" presStyleCnt="0"/>
      <dgm:spPr/>
    </dgm:pt>
    <dgm:pt modelId="{CB886B66-E369-4B68-BD1E-1A0EC7E96588}" type="pres">
      <dgm:prSet presAssocID="{28072A35-1719-413C-A5A9-BA15BD8D4C35}" presName="vertThree" presStyleCnt="0"/>
      <dgm:spPr/>
    </dgm:pt>
    <dgm:pt modelId="{281A5E58-E4E9-44AD-BA85-566E05FD546D}" type="pres">
      <dgm:prSet presAssocID="{28072A35-1719-413C-A5A9-BA15BD8D4C35}" presName="txThre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A0B43DB-F1BB-4B1A-BAFB-8B97718645C9}" type="pres">
      <dgm:prSet presAssocID="{28072A35-1719-413C-A5A9-BA15BD8D4C35}" presName="horzThree" presStyleCnt="0"/>
      <dgm:spPr/>
    </dgm:pt>
    <dgm:pt modelId="{25923959-CBBE-4253-9D7A-4A1CEBB38527}" type="pres">
      <dgm:prSet presAssocID="{48AA0118-5262-4127-B38D-BC7E1827C0CC}" presName="sibSpaceTwo" presStyleCnt="0"/>
      <dgm:spPr/>
    </dgm:pt>
    <dgm:pt modelId="{54006DAB-350E-4145-B3B4-B49E3ECEC02D}" type="pres">
      <dgm:prSet presAssocID="{A4DDE165-A193-4AD0-865A-FE439E758CEC}" presName="vertTwo" presStyleCnt="0"/>
      <dgm:spPr/>
    </dgm:pt>
    <dgm:pt modelId="{CE8FAB5E-BB42-48D7-900C-33A0592F779D}" type="pres">
      <dgm:prSet presAssocID="{A4DDE165-A193-4AD0-865A-FE439E758CEC}" presName="txTwo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2B2D53A-C05B-47F4-9A3F-18AAE7246F98}" type="pres">
      <dgm:prSet presAssocID="{A4DDE165-A193-4AD0-865A-FE439E758CEC}" presName="parTransTwo" presStyleCnt="0"/>
      <dgm:spPr/>
    </dgm:pt>
    <dgm:pt modelId="{22A28AA0-27B3-4A74-B3E8-B30DC65CEB85}" type="pres">
      <dgm:prSet presAssocID="{A4DDE165-A193-4AD0-865A-FE439E758CEC}" presName="horzTwo" presStyleCnt="0"/>
      <dgm:spPr/>
    </dgm:pt>
    <dgm:pt modelId="{72C98F33-92BF-4DF1-8D67-2428DB00FC6C}" type="pres">
      <dgm:prSet presAssocID="{9107437C-DEF7-41BC-9F4C-3F4448D5FFBF}" presName="vertThree" presStyleCnt="0"/>
      <dgm:spPr/>
    </dgm:pt>
    <dgm:pt modelId="{7D1CAF15-22EB-405D-9D8D-C746C5A75A18}" type="pres">
      <dgm:prSet presAssocID="{9107437C-DEF7-41BC-9F4C-3F4448D5FFBF}" presName="txThre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5D5C7D9-EC3B-40D0-A08C-3C0CF20765E1}" type="pres">
      <dgm:prSet presAssocID="{9107437C-DEF7-41BC-9F4C-3F4448D5FFBF}" presName="horzThree" presStyleCnt="0"/>
      <dgm:spPr/>
    </dgm:pt>
  </dgm:ptLst>
  <dgm:cxnLst>
    <dgm:cxn modelId="{C643A17D-A584-4612-BC70-0F848A6A96FF}" srcId="{AC118875-A97D-4794-B483-50ADBA8CD105}" destId="{2895F47A-CCC6-43E9-881C-25CDD375C0FC}" srcOrd="0" destOrd="0" parTransId="{00621FCA-AA9B-402A-B91B-ECDE826E07C5}" sibTransId="{48AA0118-5262-4127-B38D-BC7E1827C0CC}"/>
    <dgm:cxn modelId="{D9A4A86B-398F-48CD-BE4B-A60F1D96B93E}" srcId="{9BD2C95F-5FD6-4745-8DEC-D631C09DB0D4}" destId="{AC118875-A97D-4794-B483-50ADBA8CD105}" srcOrd="0" destOrd="0" parTransId="{AB94AD51-CC7C-4747-9501-209B70F60312}" sibTransId="{F1CF7609-18C7-407F-B7BA-E929354A8704}"/>
    <dgm:cxn modelId="{CB2D5477-B4E6-4AC1-A72B-0D5062FC7C9F}" srcId="{AC118875-A97D-4794-B483-50ADBA8CD105}" destId="{A4DDE165-A193-4AD0-865A-FE439E758CEC}" srcOrd="1" destOrd="0" parTransId="{9D42B6DA-065A-40B7-9535-882DAFA63839}" sibTransId="{EF47A69C-853B-4831-A0A9-6C7498C9A1DB}"/>
    <dgm:cxn modelId="{AA90D26A-9DA2-43AC-95AC-C81AFCCFB965}" type="presOf" srcId="{A4DDE165-A193-4AD0-865A-FE439E758CEC}" destId="{CE8FAB5E-BB42-48D7-900C-33A0592F779D}" srcOrd="0" destOrd="0" presId="urn:microsoft.com/office/officeart/2005/8/layout/hierarchy4"/>
    <dgm:cxn modelId="{5F80B17C-5E57-44C7-ACA7-E6117BEA5BEE}" srcId="{A4DDE165-A193-4AD0-865A-FE439E758CEC}" destId="{9107437C-DEF7-41BC-9F4C-3F4448D5FFBF}" srcOrd="0" destOrd="0" parTransId="{21D7A1B5-ACF8-440D-AF7F-C493D769C91C}" sibTransId="{70B9C848-BA99-4B03-88BC-B9D2669FE0AC}"/>
    <dgm:cxn modelId="{6B05E5C0-6526-4EA0-AD85-BA4C65ECD684}" type="presOf" srcId="{2895F47A-CCC6-43E9-881C-25CDD375C0FC}" destId="{1499BB84-2DA9-4307-B987-114B79BAD72B}" srcOrd="0" destOrd="0" presId="urn:microsoft.com/office/officeart/2005/8/layout/hierarchy4"/>
    <dgm:cxn modelId="{5DEF75C4-D565-4280-86DF-BFBFBBBE46CF}" type="presOf" srcId="{28072A35-1719-413C-A5A9-BA15BD8D4C35}" destId="{281A5E58-E4E9-44AD-BA85-566E05FD546D}" srcOrd="0" destOrd="0" presId="urn:microsoft.com/office/officeart/2005/8/layout/hierarchy4"/>
    <dgm:cxn modelId="{12C88DDF-E5DA-4DE2-88C1-A21FBD6B4585}" type="presOf" srcId="{AC118875-A97D-4794-B483-50ADBA8CD105}" destId="{495618DE-08AE-40EE-B494-641CD961993A}" srcOrd="0" destOrd="0" presId="urn:microsoft.com/office/officeart/2005/8/layout/hierarchy4"/>
    <dgm:cxn modelId="{030C03BC-EA85-44BD-9E02-6FE579412856}" type="presOf" srcId="{9107437C-DEF7-41BC-9F4C-3F4448D5FFBF}" destId="{7D1CAF15-22EB-405D-9D8D-C746C5A75A18}" srcOrd="0" destOrd="0" presId="urn:microsoft.com/office/officeart/2005/8/layout/hierarchy4"/>
    <dgm:cxn modelId="{82A33305-ECDC-4C95-BA24-B87FB1D7EC31}" srcId="{2895F47A-CCC6-43E9-881C-25CDD375C0FC}" destId="{A5A6AD8C-077D-4234-BE3E-92786CDF6061}" srcOrd="0" destOrd="0" parTransId="{A20BE8EA-A515-4319-8287-6A77593F0366}" sibTransId="{5C6A28E2-5C2E-4884-87FD-E8B09A19F1FC}"/>
    <dgm:cxn modelId="{6A7099CE-A8AE-4810-89D1-9C5EFB8B896D}" srcId="{2895F47A-CCC6-43E9-881C-25CDD375C0FC}" destId="{28072A35-1719-413C-A5A9-BA15BD8D4C35}" srcOrd="1" destOrd="0" parTransId="{C52A6F46-ED0B-4EEA-B314-30C2C61C388D}" sibTransId="{5F605040-D1B1-4D05-9FDB-4073712EF80E}"/>
    <dgm:cxn modelId="{E70DEDD6-7582-4D0F-8711-B9C0103DE65F}" type="presOf" srcId="{A5A6AD8C-077D-4234-BE3E-92786CDF6061}" destId="{FCFE21CB-2EFF-4928-AE68-EED08075703B}" srcOrd="0" destOrd="0" presId="urn:microsoft.com/office/officeart/2005/8/layout/hierarchy4"/>
    <dgm:cxn modelId="{3665CA85-3CD0-4D7F-8469-130AD1464DC3}" type="presOf" srcId="{9BD2C95F-5FD6-4745-8DEC-D631C09DB0D4}" destId="{01B1CE20-E40A-4E6A-B6DE-D94BB74CC605}" srcOrd="0" destOrd="0" presId="urn:microsoft.com/office/officeart/2005/8/layout/hierarchy4"/>
    <dgm:cxn modelId="{665BEA0C-5CC8-456B-8CE9-3F2BC04D8578}" type="presParOf" srcId="{01B1CE20-E40A-4E6A-B6DE-D94BB74CC605}" destId="{5CD9AAE8-7DD6-4026-97FC-41C80F1DDECE}" srcOrd="0" destOrd="0" presId="urn:microsoft.com/office/officeart/2005/8/layout/hierarchy4"/>
    <dgm:cxn modelId="{B9928544-C316-478D-82E7-05FC4DAF3186}" type="presParOf" srcId="{5CD9AAE8-7DD6-4026-97FC-41C80F1DDECE}" destId="{495618DE-08AE-40EE-B494-641CD961993A}" srcOrd="0" destOrd="0" presId="urn:microsoft.com/office/officeart/2005/8/layout/hierarchy4"/>
    <dgm:cxn modelId="{A365937B-FC34-4E23-A475-7CDAB74C3AC8}" type="presParOf" srcId="{5CD9AAE8-7DD6-4026-97FC-41C80F1DDECE}" destId="{FA1EC3A8-67E2-4A77-A67D-FF4D46580F5C}" srcOrd="1" destOrd="0" presId="urn:microsoft.com/office/officeart/2005/8/layout/hierarchy4"/>
    <dgm:cxn modelId="{E33A4C1E-A893-4261-BF39-9BE95C01507A}" type="presParOf" srcId="{5CD9AAE8-7DD6-4026-97FC-41C80F1DDECE}" destId="{A36B67C9-7850-4390-9CAF-B070086F7B57}" srcOrd="2" destOrd="0" presId="urn:microsoft.com/office/officeart/2005/8/layout/hierarchy4"/>
    <dgm:cxn modelId="{76A14833-C962-4EF6-8FF0-11C5B4C8D69B}" type="presParOf" srcId="{A36B67C9-7850-4390-9CAF-B070086F7B57}" destId="{4B43A967-D990-4C5D-A0E9-BA3B4B6402D2}" srcOrd="0" destOrd="0" presId="urn:microsoft.com/office/officeart/2005/8/layout/hierarchy4"/>
    <dgm:cxn modelId="{76F82BCF-2883-4F36-BE8D-2BDB9327E1F4}" type="presParOf" srcId="{4B43A967-D990-4C5D-A0E9-BA3B4B6402D2}" destId="{1499BB84-2DA9-4307-B987-114B79BAD72B}" srcOrd="0" destOrd="0" presId="urn:microsoft.com/office/officeart/2005/8/layout/hierarchy4"/>
    <dgm:cxn modelId="{12F432D5-50D9-4799-BE4C-521559F7EB9A}" type="presParOf" srcId="{4B43A967-D990-4C5D-A0E9-BA3B4B6402D2}" destId="{165B86BA-9774-4CF5-BD99-A1CA4CC16D24}" srcOrd="1" destOrd="0" presId="urn:microsoft.com/office/officeart/2005/8/layout/hierarchy4"/>
    <dgm:cxn modelId="{37E69B79-7A2F-4877-ACC7-3FBDB94D34D5}" type="presParOf" srcId="{4B43A967-D990-4C5D-A0E9-BA3B4B6402D2}" destId="{B5DA5129-46B2-4E19-88C8-5B117895DD42}" srcOrd="2" destOrd="0" presId="urn:microsoft.com/office/officeart/2005/8/layout/hierarchy4"/>
    <dgm:cxn modelId="{0BB74EFD-0801-4A4A-B023-5C7AE83A8C6B}" type="presParOf" srcId="{B5DA5129-46B2-4E19-88C8-5B117895DD42}" destId="{E3283D2C-E834-4BB2-864F-2DCF239E6023}" srcOrd="0" destOrd="0" presId="urn:microsoft.com/office/officeart/2005/8/layout/hierarchy4"/>
    <dgm:cxn modelId="{461394B8-39CE-4299-8B62-CD99124D967B}" type="presParOf" srcId="{E3283D2C-E834-4BB2-864F-2DCF239E6023}" destId="{FCFE21CB-2EFF-4928-AE68-EED08075703B}" srcOrd="0" destOrd="0" presId="urn:microsoft.com/office/officeart/2005/8/layout/hierarchy4"/>
    <dgm:cxn modelId="{AC9B52E6-E92E-4BF1-A788-5A96E00AF876}" type="presParOf" srcId="{E3283D2C-E834-4BB2-864F-2DCF239E6023}" destId="{96E406A1-ABB0-4E3E-91A7-88C3E4E7E5B8}" srcOrd="1" destOrd="0" presId="urn:microsoft.com/office/officeart/2005/8/layout/hierarchy4"/>
    <dgm:cxn modelId="{CD2C0A9B-FD13-4CBB-B0E5-8D6798C23B60}" type="presParOf" srcId="{B5DA5129-46B2-4E19-88C8-5B117895DD42}" destId="{242B724A-7244-4642-944F-EF0565576BFD}" srcOrd="1" destOrd="0" presId="urn:microsoft.com/office/officeart/2005/8/layout/hierarchy4"/>
    <dgm:cxn modelId="{054A1B8D-383F-4A72-A0EE-D1F4BA1677AB}" type="presParOf" srcId="{B5DA5129-46B2-4E19-88C8-5B117895DD42}" destId="{CB886B66-E369-4B68-BD1E-1A0EC7E96588}" srcOrd="2" destOrd="0" presId="urn:microsoft.com/office/officeart/2005/8/layout/hierarchy4"/>
    <dgm:cxn modelId="{D70EBC2D-AC8B-452A-891F-253AD90D8FAE}" type="presParOf" srcId="{CB886B66-E369-4B68-BD1E-1A0EC7E96588}" destId="{281A5E58-E4E9-44AD-BA85-566E05FD546D}" srcOrd="0" destOrd="0" presId="urn:microsoft.com/office/officeart/2005/8/layout/hierarchy4"/>
    <dgm:cxn modelId="{B7335CC1-DD81-4ADF-823E-49005073956F}" type="presParOf" srcId="{CB886B66-E369-4B68-BD1E-1A0EC7E96588}" destId="{FA0B43DB-F1BB-4B1A-BAFB-8B97718645C9}" srcOrd="1" destOrd="0" presId="urn:microsoft.com/office/officeart/2005/8/layout/hierarchy4"/>
    <dgm:cxn modelId="{24897457-3F3D-41D5-B65D-5A93645163DB}" type="presParOf" srcId="{A36B67C9-7850-4390-9CAF-B070086F7B57}" destId="{25923959-CBBE-4253-9D7A-4A1CEBB38527}" srcOrd="1" destOrd="0" presId="urn:microsoft.com/office/officeart/2005/8/layout/hierarchy4"/>
    <dgm:cxn modelId="{F99068A2-57FB-4454-B70D-44DC4B563891}" type="presParOf" srcId="{A36B67C9-7850-4390-9CAF-B070086F7B57}" destId="{54006DAB-350E-4145-B3B4-B49E3ECEC02D}" srcOrd="2" destOrd="0" presId="urn:microsoft.com/office/officeart/2005/8/layout/hierarchy4"/>
    <dgm:cxn modelId="{189E799E-B039-4A37-ACC1-4F0462F24729}" type="presParOf" srcId="{54006DAB-350E-4145-B3B4-B49E3ECEC02D}" destId="{CE8FAB5E-BB42-48D7-900C-33A0592F779D}" srcOrd="0" destOrd="0" presId="urn:microsoft.com/office/officeart/2005/8/layout/hierarchy4"/>
    <dgm:cxn modelId="{71C74025-E3D3-477E-83F1-4ED9C14194F5}" type="presParOf" srcId="{54006DAB-350E-4145-B3B4-B49E3ECEC02D}" destId="{32B2D53A-C05B-47F4-9A3F-18AAE7246F98}" srcOrd="1" destOrd="0" presId="urn:microsoft.com/office/officeart/2005/8/layout/hierarchy4"/>
    <dgm:cxn modelId="{89ADC3C9-C8C1-4973-8651-1336753FE3BD}" type="presParOf" srcId="{54006DAB-350E-4145-B3B4-B49E3ECEC02D}" destId="{22A28AA0-27B3-4A74-B3E8-B30DC65CEB85}" srcOrd="2" destOrd="0" presId="urn:microsoft.com/office/officeart/2005/8/layout/hierarchy4"/>
    <dgm:cxn modelId="{F83788FB-0CB6-47E4-8376-2AB5227834CB}" type="presParOf" srcId="{22A28AA0-27B3-4A74-B3E8-B30DC65CEB85}" destId="{72C98F33-92BF-4DF1-8D67-2428DB00FC6C}" srcOrd="0" destOrd="0" presId="urn:microsoft.com/office/officeart/2005/8/layout/hierarchy4"/>
    <dgm:cxn modelId="{4B017596-FD0A-479B-AF9E-3ABC25CE1689}" type="presParOf" srcId="{72C98F33-92BF-4DF1-8D67-2428DB00FC6C}" destId="{7D1CAF15-22EB-405D-9D8D-C746C5A75A18}" srcOrd="0" destOrd="0" presId="urn:microsoft.com/office/officeart/2005/8/layout/hierarchy4"/>
    <dgm:cxn modelId="{6DFADF10-BF56-4950-8EE0-CBC19F53B21F}" type="presParOf" srcId="{72C98F33-92BF-4DF1-8D67-2428DB00FC6C}" destId="{35D5C7D9-EC3B-40D0-A08C-3C0CF20765E1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81ADB27-8018-4B46-81B1-BB5EAC4B822F}" type="doc">
      <dgm:prSet loTypeId="urn:microsoft.com/office/officeart/2005/8/layout/vProcess5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1C6A258D-FA16-4564-831D-48778BBF314A}">
      <dgm:prSet phldrT="[Текст]"/>
      <dgm:spPr/>
      <dgm:t>
        <a:bodyPr/>
        <a:lstStyle/>
        <a:p>
          <a:r>
            <a:rPr lang="ru-RU" dirty="0" smtClean="0"/>
            <a:t>задумка</a:t>
          </a:r>
          <a:endParaRPr lang="ru-RU" dirty="0"/>
        </a:p>
      </dgm:t>
    </dgm:pt>
    <dgm:pt modelId="{D97BF53A-B82F-4B41-8E70-F45F012DEE02}" type="parTrans" cxnId="{8EBDEB37-1ADA-4244-9109-14A92D335560}">
      <dgm:prSet/>
      <dgm:spPr/>
      <dgm:t>
        <a:bodyPr/>
        <a:lstStyle/>
        <a:p>
          <a:endParaRPr lang="ru-RU"/>
        </a:p>
      </dgm:t>
    </dgm:pt>
    <dgm:pt modelId="{130B3F9C-75BA-4970-BE5B-6010EE475676}" type="sibTrans" cxnId="{8EBDEB37-1ADA-4244-9109-14A92D335560}">
      <dgm:prSet/>
      <dgm:spPr/>
      <dgm:t>
        <a:bodyPr/>
        <a:lstStyle/>
        <a:p>
          <a:endParaRPr lang="ru-RU"/>
        </a:p>
      </dgm:t>
    </dgm:pt>
    <dgm:pt modelId="{941A58D5-83D2-476D-BDF8-E93A0B2CF919}">
      <dgm:prSet phldrT="[Текст]"/>
      <dgm:spPr/>
      <dgm:t>
        <a:bodyPr/>
        <a:lstStyle/>
        <a:p>
          <a:r>
            <a:rPr lang="ru-RU" dirty="0" smtClean="0"/>
            <a:t>план</a:t>
          </a:r>
          <a:endParaRPr lang="ru-RU" dirty="0"/>
        </a:p>
      </dgm:t>
    </dgm:pt>
    <dgm:pt modelId="{427CAF7B-A1DF-430C-B4B5-434CBF7DEE64}" type="parTrans" cxnId="{B16DB7D4-E9A0-4887-AF3D-5EA17686CDE2}">
      <dgm:prSet/>
      <dgm:spPr/>
      <dgm:t>
        <a:bodyPr/>
        <a:lstStyle/>
        <a:p>
          <a:endParaRPr lang="ru-RU"/>
        </a:p>
      </dgm:t>
    </dgm:pt>
    <dgm:pt modelId="{AA196E3A-260C-425F-B729-7B7BDDF01A36}" type="sibTrans" cxnId="{B16DB7D4-E9A0-4887-AF3D-5EA17686CDE2}">
      <dgm:prSet/>
      <dgm:spPr/>
      <dgm:t>
        <a:bodyPr/>
        <a:lstStyle/>
        <a:p>
          <a:endParaRPr lang="ru-RU"/>
        </a:p>
      </dgm:t>
    </dgm:pt>
    <dgm:pt modelId="{B9AFE250-5904-45E9-A21B-74360EA2A300}">
      <dgm:prSet phldrT="[Текст]"/>
      <dgm:spPr/>
      <dgm:t>
        <a:bodyPr/>
        <a:lstStyle/>
        <a:p>
          <a:r>
            <a:rPr lang="ru-RU" dirty="0" smtClean="0"/>
            <a:t>осуществление</a:t>
          </a:r>
          <a:endParaRPr lang="ru-RU" dirty="0"/>
        </a:p>
      </dgm:t>
    </dgm:pt>
    <dgm:pt modelId="{B5444502-F2A0-48CE-A038-E946855082E3}" type="parTrans" cxnId="{B0994EFC-191C-4028-BB4C-3A881D8FA460}">
      <dgm:prSet/>
      <dgm:spPr/>
      <dgm:t>
        <a:bodyPr/>
        <a:lstStyle/>
        <a:p>
          <a:endParaRPr lang="ru-RU"/>
        </a:p>
      </dgm:t>
    </dgm:pt>
    <dgm:pt modelId="{74567872-8FC2-45D7-8FCC-77759CE92D53}" type="sibTrans" cxnId="{B0994EFC-191C-4028-BB4C-3A881D8FA460}">
      <dgm:prSet/>
      <dgm:spPr/>
      <dgm:t>
        <a:bodyPr/>
        <a:lstStyle/>
        <a:p>
          <a:endParaRPr lang="ru-RU"/>
        </a:p>
      </dgm:t>
    </dgm:pt>
    <dgm:pt modelId="{F6B6B44C-091E-437B-91D1-043D3FCF3F05}">
      <dgm:prSet phldrT="[Текст]"/>
      <dgm:spPr/>
      <dgm:t>
        <a:bodyPr/>
        <a:lstStyle/>
        <a:p>
          <a:r>
            <a:rPr lang="ru-RU" dirty="0" smtClean="0"/>
            <a:t>презентация</a:t>
          </a:r>
          <a:endParaRPr lang="ru-RU" dirty="0"/>
        </a:p>
      </dgm:t>
    </dgm:pt>
    <dgm:pt modelId="{525BCA53-6EB4-4367-B523-1339BA977366}" type="parTrans" cxnId="{A868C4D8-9C2E-4BB2-ACB5-71E4AC6142FE}">
      <dgm:prSet/>
      <dgm:spPr/>
      <dgm:t>
        <a:bodyPr/>
        <a:lstStyle/>
        <a:p>
          <a:endParaRPr lang="ru-RU"/>
        </a:p>
      </dgm:t>
    </dgm:pt>
    <dgm:pt modelId="{DB6E1648-19EE-4DE5-AAF4-A1F0817FB15B}" type="sibTrans" cxnId="{A868C4D8-9C2E-4BB2-ACB5-71E4AC6142FE}">
      <dgm:prSet/>
      <dgm:spPr/>
      <dgm:t>
        <a:bodyPr/>
        <a:lstStyle/>
        <a:p>
          <a:endParaRPr lang="ru-RU"/>
        </a:p>
      </dgm:t>
    </dgm:pt>
    <dgm:pt modelId="{756C5BE4-2AF9-400E-9F54-6D022A0BE341}" type="pres">
      <dgm:prSet presAssocID="{C81ADB27-8018-4B46-81B1-BB5EAC4B822F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6729ADD-5F37-4B78-835F-7E5A732B585D}" type="pres">
      <dgm:prSet presAssocID="{C81ADB27-8018-4B46-81B1-BB5EAC4B822F}" presName="dummyMaxCanvas" presStyleCnt="0">
        <dgm:presLayoutVars/>
      </dgm:prSet>
      <dgm:spPr/>
    </dgm:pt>
    <dgm:pt modelId="{DCC7DB48-96B3-45C1-8568-4FE73478EFCF}" type="pres">
      <dgm:prSet presAssocID="{C81ADB27-8018-4B46-81B1-BB5EAC4B822F}" presName="FourNodes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2A946C-7537-47CE-96B3-44421DF8BD75}" type="pres">
      <dgm:prSet presAssocID="{C81ADB27-8018-4B46-81B1-BB5EAC4B822F}" presName="FourNodes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1884B8-0FE3-4218-9394-B403369054E8}" type="pres">
      <dgm:prSet presAssocID="{C81ADB27-8018-4B46-81B1-BB5EAC4B822F}" presName="FourNodes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7FA68C-17C8-46AF-A08F-530089FEA361}" type="pres">
      <dgm:prSet presAssocID="{C81ADB27-8018-4B46-81B1-BB5EAC4B822F}" presName="FourNodes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F52CF0-06D4-4DBB-A3B5-2C28E0F4EC60}" type="pres">
      <dgm:prSet presAssocID="{C81ADB27-8018-4B46-81B1-BB5EAC4B822F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42BDDB-46F2-42B8-A390-3692A4931442}" type="pres">
      <dgm:prSet presAssocID="{C81ADB27-8018-4B46-81B1-BB5EAC4B822F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67CC82-9DCF-456D-9E2C-4E127C08EC7F}" type="pres">
      <dgm:prSet presAssocID="{C81ADB27-8018-4B46-81B1-BB5EAC4B822F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1A1048-88FB-47A6-8E64-E2473E5F3047}" type="pres">
      <dgm:prSet presAssocID="{C81ADB27-8018-4B46-81B1-BB5EAC4B822F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B9D0F9-394D-40AA-9C7C-3ECB0735A02C}" type="pres">
      <dgm:prSet presAssocID="{C81ADB27-8018-4B46-81B1-BB5EAC4B822F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F58F1F-95D3-4A94-A85C-0ADA67F3AA7E}" type="pres">
      <dgm:prSet presAssocID="{C81ADB27-8018-4B46-81B1-BB5EAC4B822F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E654DE-15A1-4448-BE53-AF51683A6F71}" type="pres">
      <dgm:prSet presAssocID="{C81ADB27-8018-4B46-81B1-BB5EAC4B822F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0994EFC-191C-4028-BB4C-3A881D8FA460}" srcId="{C81ADB27-8018-4B46-81B1-BB5EAC4B822F}" destId="{B9AFE250-5904-45E9-A21B-74360EA2A300}" srcOrd="2" destOrd="0" parTransId="{B5444502-F2A0-48CE-A038-E946855082E3}" sibTransId="{74567872-8FC2-45D7-8FCC-77759CE92D53}"/>
    <dgm:cxn modelId="{F5DA7FEB-9197-41B1-8509-ECC35D8FCBEC}" type="presOf" srcId="{1C6A258D-FA16-4564-831D-48778BBF314A}" destId="{E71A1048-88FB-47A6-8E64-E2473E5F3047}" srcOrd="1" destOrd="0" presId="urn:microsoft.com/office/officeart/2005/8/layout/vProcess5"/>
    <dgm:cxn modelId="{8EBDEB37-1ADA-4244-9109-14A92D335560}" srcId="{C81ADB27-8018-4B46-81B1-BB5EAC4B822F}" destId="{1C6A258D-FA16-4564-831D-48778BBF314A}" srcOrd="0" destOrd="0" parTransId="{D97BF53A-B82F-4B41-8E70-F45F012DEE02}" sibTransId="{130B3F9C-75BA-4970-BE5B-6010EE475676}"/>
    <dgm:cxn modelId="{BC102AB9-A5B5-423F-A378-8F1540101889}" type="presOf" srcId="{F6B6B44C-091E-437B-91D1-043D3FCF3F05}" destId="{CA7FA68C-17C8-46AF-A08F-530089FEA361}" srcOrd="0" destOrd="0" presId="urn:microsoft.com/office/officeart/2005/8/layout/vProcess5"/>
    <dgm:cxn modelId="{BAAD5FE3-0CBF-4F0F-A43D-0B0251572F7D}" type="presOf" srcId="{B9AFE250-5904-45E9-A21B-74360EA2A300}" destId="{5D1884B8-0FE3-4218-9394-B403369054E8}" srcOrd="0" destOrd="0" presId="urn:microsoft.com/office/officeart/2005/8/layout/vProcess5"/>
    <dgm:cxn modelId="{CBF733FC-32BB-4C95-BE3C-1FE3A7B3789B}" type="presOf" srcId="{F6B6B44C-091E-437B-91D1-043D3FCF3F05}" destId="{13E654DE-15A1-4448-BE53-AF51683A6F71}" srcOrd="1" destOrd="0" presId="urn:microsoft.com/office/officeart/2005/8/layout/vProcess5"/>
    <dgm:cxn modelId="{258562B9-E11B-44F4-BDC7-EEB22A348BE0}" type="presOf" srcId="{AA196E3A-260C-425F-B729-7B7BDDF01A36}" destId="{B142BDDB-46F2-42B8-A390-3692A4931442}" srcOrd="0" destOrd="0" presId="urn:microsoft.com/office/officeart/2005/8/layout/vProcess5"/>
    <dgm:cxn modelId="{A868C4D8-9C2E-4BB2-ACB5-71E4AC6142FE}" srcId="{C81ADB27-8018-4B46-81B1-BB5EAC4B822F}" destId="{F6B6B44C-091E-437B-91D1-043D3FCF3F05}" srcOrd="3" destOrd="0" parTransId="{525BCA53-6EB4-4367-B523-1339BA977366}" sibTransId="{DB6E1648-19EE-4DE5-AAF4-A1F0817FB15B}"/>
    <dgm:cxn modelId="{AE9BA678-36BA-49F4-A957-123046EBDF9B}" type="presOf" srcId="{C81ADB27-8018-4B46-81B1-BB5EAC4B822F}" destId="{756C5BE4-2AF9-400E-9F54-6D022A0BE341}" srcOrd="0" destOrd="0" presId="urn:microsoft.com/office/officeart/2005/8/layout/vProcess5"/>
    <dgm:cxn modelId="{519B505B-CDA4-4055-AC11-64F4990F57EE}" type="presOf" srcId="{B9AFE250-5904-45E9-A21B-74360EA2A300}" destId="{98F58F1F-95D3-4A94-A85C-0ADA67F3AA7E}" srcOrd="1" destOrd="0" presId="urn:microsoft.com/office/officeart/2005/8/layout/vProcess5"/>
    <dgm:cxn modelId="{CE0E97CF-83A5-4971-923E-001AC3B073F9}" type="presOf" srcId="{941A58D5-83D2-476D-BDF8-E93A0B2CF919}" destId="{51B9D0F9-394D-40AA-9C7C-3ECB0735A02C}" srcOrd="1" destOrd="0" presId="urn:microsoft.com/office/officeart/2005/8/layout/vProcess5"/>
    <dgm:cxn modelId="{43C48BDF-7D2D-4533-81A0-7F67171307AB}" type="presOf" srcId="{941A58D5-83D2-476D-BDF8-E93A0B2CF919}" destId="{852A946C-7537-47CE-96B3-44421DF8BD75}" srcOrd="0" destOrd="0" presId="urn:microsoft.com/office/officeart/2005/8/layout/vProcess5"/>
    <dgm:cxn modelId="{9778BD74-E8B7-4701-917F-C17BB3E49485}" type="presOf" srcId="{74567872-8FC2-45D7-8FCC-77759CE92D53}" destId="{4F67CC82-9DCF-456D-9E2C-4E127C08EC7F}" srcOrd="0" destOrd="0" presId="urn:microsoft.com/office/officeart/2005/8/layout/vProcess5"/>
    <dgm:cxn modelId="{8B72CBF2-A841-4A80-B621-3B4BAE83E277}" type="presOf" srcId="{130B3F9C-75BA-4970-BE5B-6010EE475676}" destId="{22F52CF0-06D4-4DBB-A3B5-2C28E0F4EC60}" srcOrd="0" destOrd="0" presId="urn:microsoft.com/office/officeart/2005/8/layout/vProcess5"/>
    <dgm:cxn modelId="{B16DB7D4-E9A0-4887-AF3D-5EA17686CDE2}" srcId="{C81ADB27-8018-4B46-81B1-BB5EAC4B822F}" destId="{941A58D5-83D2-476D-BDF8-E93A0B2CF919}" srcOrd="1" destOrd="0" parTransId="{427CAF7B-A1DF-430C-B4B5-434CBF7DEE64}" sibTransId="{AA196E3A-260C-425F-B729-7B7BDDF01A36}"/>
    <dgm:cxn modelId="{36EDF406-5B8B-439D-8611-6742E2DE069F}" type="presOf" srcId="{1C6A258D-FA16-4564-831D-48778BBF314A}" destId="{DCC7DB48-96B3-45C1-8568-4FE73478EFCF}" srcOrd="0" destOrd="0" presId="urn:microsoft.com/office/officeart/2005/8/layout/vProcess5"/>
    <dgm:cxn modelId="{D68FB7D0-016F-452E-9839-BA86AA9FB472}" type="presParOf" srcId="{756C5BE4-2AF9-400E-9F54-6D022A0BE341}" destId="{B6729ADD-5F37-4B78-835F-7E5A732B585D}" srcOrd="0" destOrd="0" presId="urn:microsoft.com/office/officeart/2005/8/layout/vProcess5"/>
    <dgm:cxn modelId="{B5E9CEAD-D4A4-407D-A99B-EBE1D4A2D974}" type="presParOf" srcId="{756C5BE4-2AF9-400E-9F54-6D022A0BE341}" destId="{DCC7DB48-96B3-45C1-8568-4FE73478EFCF}" srcOrd="1" destOrd="0" presId="urn:microsoft.com/office/officeart/2005/8/layout/vProcess5"/>
    <dgm:cxn modelId="{15A30753-E169-45DD-9521-BC977959EFED}" type="presParOf" srcId="{756C5BE4-2AF9-400E-9F54-6D022A0BE341}" destId="{852A946C-7537-47CE-96B3-44421DF8BD75}" srcOrd="2" destOrd="0" presId="urn:microsoft.com/office/officeart/2005/8/layout/vProcess5"/>
    <dgm:cxn modelId="{0B38B720-10D5-43B0-9220-6160D1EA13B3}" type="presParOf" srcId="{756C5BE4-2AF9-400E-9F54-6D022A0BE341}" destId="{5D1884B8-0FE3-4218-9394-B403369054E8}" srcOrd="3" destOrd="0" presId="urn:microsoft.com/office/officeart/2005/8/layout/vProcess5"/>
    <dgm:cxn modelId="{70EFE3A0-7A86-40F9-997D-524F550211DC}" type="presParOf" srcId="{756C5BE4-2AF9-400E-9F54-6D022A0BE341}" destId="{CA7FA68C-17C8-46AF-A08F-530089FEA361}" srcOrd="4" destOrd="0" presId="urn:microsoft.com/office/officeart/2005/8/layout/vProcess5"/>
    <dgm:cxn modelId="{4FF6864C-FD05-447F-B9F6-8BFF4578AD4B}" type="presParOf" srcId="{756C5BE4-2AF9-400E-9F54-6D022A0BE341}" destId="{22F52CF0-06D4-4DBB-A3B5-2C28E0F4EC60}" srcOrd="5" destOrd="0" presId="urn:microsoft.com/office/officeart/2005/8/layout/vProcess5"/>
    <dgm:cxn modelId="{7D22FED9-430A-4209-9F3C-87DF577194B1}" type="presParOf" srcId="{756C5BE4-2AF9-400E-9F54-6D022A0BE341}" destId="{B142BDDB-46F2-42B8-A390-3692A4931442}" srcOrd="6" destOrd="0" presId="urn:microsoft.com/office/officeart/2005/8/layout/vProcess5"/>
    <dgm:cxn modelId="{73DE1211-9ACA-4005-BC76-D33809881FAB}" type="presParOf" srcId="{756C5BE4-2AF9-400E-9F54-6D022A0BE341}" destId="{4F67CC82-9DCF-456D-9E2C-4E127C08EC7F}" srcOrd="7" destOrd="0" presId="urn:microsoft.com/office/officeart/2005/8/layout/vProcess5"/>
    <dgm:cxn modelId="{C9EFD903-2A0E-4322-BC41-E4650C503482}" type="presParOf" srcId="{756C5BE4-2AF9-400E-9F54-6D022A0BE341}" destId="{E71A1048-88FB-47A6-8E64-E2473E5F3047}" srcOrd="8" destOrd="0" presId="urn:microsoft.com/office/officeart/2005/8/layout/vProcess5"/>
    <dgm:cxn modelId="{EB4B699C-AB5A-401A-AE25-9D0C93632141}" type="presParOf" srcId="{756C5BE4-2AF9-400E-9F54-6D022A0BE341}" destId="{51B9D0F9-394D-40AA-9C7C-3ECB0735A02C}" srcOrd="9" destOrd="0" presId="urn:microsoft.com/office/officeart/2005/8/layout/vProcess5"/>
    <dgm:cxn modelId="{4BC0272D-E2F8-4611-A88F-30CC7D24A7E4}" type="presParOf" srcId="{756C5BE4-2AF9-400E-9F54-6D022A0BE341}" destId="{98F58F1F-95D3-4A94-A85C-0ADA67F3AA7E}" srcOrd="10" destOrd="0" presId="urn:microsoft.com/office/officeart/2005/8/layout/vProcess5"/>
    <dgm:cxn modelId="{1DB21176-346D-4B2A-84CD-31B514762ECA}" type="presParOf" srcId="{756C5BE4-2AF9-400E-9F54-6D022A0BE341}" destId="{13E654DE-15A1-4448-BE53-AF51683A6F71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95618DE-08AE-40EE-B494-641CD961993A}">
      <dsp:nvSpPr>
        <dsp:cNvPr id="0" name=""/>
        <dsp:cNvSpPr/>
      </dsp:nvSpPr>
      <dsp:spPr>
        <a:xfrm>
          <a:off x="974" y="2286"/>
          <a:ext cx="8494994" cy="100340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0" i="0" kern="1200" dirty="0" smtClean="0"/>
            <a:t> учебное сотрудничество </a:t>
          </a: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0" i="0" kern="1200" dirty="0" smtClean="0"/>
            <a:t>с учителем и сверстниками</a:t>
          </a:r>
          <a:endParaRPr lang="ru-RU" sz="2300" kern="1200" dirty="0"/>
        </a:p>
      </dsp:txBody>
      <dsp:txXfrm>
        <a:off x="974" y="2286"/>
        <a:ext cx="8494994" cy="1003405"/>
      </dsp:txXfrm>
    </dsp:sp>
    <dsp:sp modelId="{1499BB84-2DA9-4307-B987-114B79BAD72B}">
      <dsp:nvSpPr>
        <dsp:cNvPr id="0" name=""/>
        <dsp:cNvSpPr/>
      </dsp:nvSpPr>
      <dsp:spPr>
        <a:xfrm>
          <a:off x="974" y="1150206"/>
          <a:ext cx="5549193" cy="100340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0" i="0" kern="1200" dirty="0" smtClean="0"/>
            <a:t>умение строить фразы, отвечать на вопросы, аргументировать</a:t>
          </a:r>
          <a:endParaRPr lang="ru-RU" sz="2100" kern="1200" dirty="0"/>
        </a:p>
      </dsp:txBody>
      <dsp:txXfrm>
        <a:off x="974" y="1150206"/>
        <a:ext cx="5549193" cy="1003405"/>
      </dsp:txXfrm>
    </dsp:sp>
    <dsp:sp modelId="{FCFE21CB-2EFF-4928-AE68-EED08075703B}">
      <dsp:nvSpPr>
        <dsp:cNvPr id="0" name=""/>
        <dsp:cNvSpPr/>
      </dsp:nvSpPr>
      <dsp:spPr>
        <a:xfrm>
          <a:off x="974" y="2298126"/>
          <a:ext cx="2717528" cy="100340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0" i="0" kern="1200" dirty="0" smtClean="0"/>
            <a:t>организация и осуществление сотрудничества </a:t>
          </a:r>
          <a:endParaRPr lang="ru-RU" sz="1900" kern="1200" dirty="0"/>
        </a:p>
      </dsp:txBody>
      <dsp:txXfrm>
        <a:off x="974" y="2298126"/>
        <a:ext cx="2717528" cy="1003405"/>
      </dsp:txXfrm>
    </dsp:sp>
    <dsp:sp modelId="{281A5E58-E4E9-44AD-BA85-566E05FD546D}">
      <dsp:nvSpPr>
        <dsp:cNvPr id="0" name=""/>
        <dsp:cNvSpPr/>
      </dsp:nvSpPr>
      <dsp:spPr>
        <a:xfrm>
          <a:off x="2832639" y="2298126"/>
          <a:ext cx="2717528" cy="100340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0" i="0" kern="1200" dirty="0" smtClean="0"/>
            <a:t>принятие решения и его реализация</a:t>
          </a:r>
          <a:endParaRPr lang="ru-RU" sz="1900" kern="1200" dirty="0"/>
        </a:p>
      </dsp:txBody>
      <dsp:txXfrm>
        <a:off x="2832639" y="2298126"/>
        <a:ext cx="2717528" cy="1003405"/>
      </dsp:txXfrm>
    </dsp:sp>
    <dsp:sp modelId="{CE8FAB5E-BB42-48D7-900C-33A0592F779D}">
      <dsp:nvSpPr>
        <dsp:cNvPr id="0" name=""/>
        <dsp:cNvSpPr/>
      </dsp:nvSpPr>
      <dsp:spPr>
        <a:xfrm>
          <a:off x="5778440" y="1150206"/>
          <a:ext cx="2717528" cy="100340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0" i="0" kern="1200" dirty="0" smtClean="0"/>
            <a:t>вербальные способы коммуникации</a:t>
          </a:r>
          <a:endParaRPr lang="ru-RU" sz="2100" kern="1200" dirty="0"/>
        </a:p>
      </dsp:txBody>
      <dsp:txXfrm>
        <a:off x="5778440" y="1150206"/>
        <a:ext cx="2717528" cy="1003405"/>
      </dsp:txXfrm>
    </dsp:sp>
    <dsp:sp modelId="{7D1CAF15-22EB-405D-9D8D-C746C5A75A18}">
      <dsp:nvSpPr>
        <dsp:cNvPr id="0" name=""/>
        <dsp:cNvSpPr/>
      </dsp:nvSpPr>
      <dsp:spPr>
        <a:xfrm>
          <a:off x="5778440" y="2298126"/>
          <a:ext cx="2717528" cy="100340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0" i="0" kern="1200" dirty="0" smtClean="0"/>
            <a:t>невербальные способы коммуникации</a:t>
          </a:r>
          <a:endParaRPr lang="ru-RU" sz="1900" kern="1200" dirty="0"/>
        </a:p>
      </dsp:txBody>
      <dsp:txXfrm>
        <a:off x="5778440" y="2298126"/>
        <a:ext cx="2717528" cy="1003405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CC7DB48-96B3-45C1-8568-4FE73478EFCF}">
      <dsp:nvSpPr>
        <dsp:cNvPr id="0" name=""/>
        <dsp:cNvSpPr/>
      </dsp:nvSpPr>
      <dsp:spPr>
        <a:xfrm>
          <a:off x="0" y="0"/>
          <a:ext cx="4320480" cy="80792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задумка</a:t>
          </a:r>
          <a:endParaRPr lang="ru-RU" sz="3500" kern="1200" dirty="0"/>
        </a:p>
      </dsp:txBody>
      <dsp:txXfrm>
        <a:off x="0" y="0"/>
        <a:ext cx="3427717" cy="807929"/>
      </dsp:txXfrm>
    </dsp:sp>
    <dsp:sp modelId="{852A946C-7537-47CE-96B3-44421DF8BD75}">
      <dsp:nvSpPr>
        <dsp:cNvPr id="0" name=""/>
        <dsp:cNvSpPr/>
      </dsp:nvSpPr>
      <dsp:spPr>
        <a:xfrm>
          <a:off x="361840" y="954826"/>
          <a:ext cx="4320480" cy="807929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план</a:t>
          </a:r>
          <a:endParaRPr lang="ru-RU" sz="3500" kern="1200" dirty="0"/>
        </a:p>
      </dsp:txBody>
      <dsp:txXfrm>
        <a:off x="361840" y="954826"/>
        <a:ext cx="3433485" cy="807929"/>
      </dsp:txXfrm>
    </dsp:sp>
    <dsp:sp modelId="{5D1884B8-0FE3-4218-9394-B403369054E8}">
      <dsp:nvSpPr>
        <dsp:cNvPr id="0" name=""/>
        <dsp:cNvSpPr/>
      </dsp:nvSpPr>
      <dsp:spPr>
        <a:xfrm>
          <a:off x="718279" y="1909652"/>
          <a:ext cx="4320480" cy="80792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осуществление</a:t>
          </a:r>
          <a:endParaRPr lang="ru-RU" sz="3500" kern="1200" dirty="0"/>
        </a:p>
      </dsp:txBody>
      <dsp:txXfrm>
        <a:off x="718279" y="1909652"/>
        <a:ext cx="3438886" cy="807929"/>
      </dsp:txXfrm>
    </dsp:sp>
    <dsp:sp modelId="{CA7FA68C-17C8-46AF-A08F-530089FEA361}">
      <dsp:nvSpPr>
        <dsp:cNvPr id="0" name=""/>
        <dsp:cNvSpPr/>
      </dsp:nvSpPr>
      <dsp:spPr>
        <a:xfrm>
          <a:off x="1080119" y="2864478"/>
          <a:ext cx="4320480" cy="80792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презентация</a:t>
          </a:r>
          <a:endParaRPr lang="ru-RU" sz="3500" kern="1200" dirty="0"/>
        </a:p>
      </dsp:txBody>
      <dsp:txXfrm>
        <a:off x="1080119" y="2864478"/>
        <a:ext cx="3433485" cy="807929"/>
      </dsp:txXfrm>
    </dsp:sp>
    <dsp:sp modelId="{22F52CF0-06D4-4DBB-A3B5-2C28E0F4EC60}">
      <dsp:nvSpPr>
        <dsp:cNvPr id="0" name=""/>
        <dsp:cNvSpPr/>
      </dsp:nvSpPr>
      <dsp:spPr>
        <a:xfrm>
          <a:off x="3795325" y="618800"/>
          <a:ext cx="525154" cy="525154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>
        <a:off x="3795325" y="618800"/>
        <a:ext cx="525154" cy="525154"/>
      </dsp:txXfrm>
    </dsp:sp>
    <dsp:sp modelId="{B142BDDB-46F2-42B8-A390-3692A4931442}">
      <dsp:nvSpPr>
        <dsp:cNvPr id="0" name=""/>
        <dsp:cNvSpPr/>
      </dsp:nvSpPr>
      <dsp:spPr>
        <a:xfrm>
          <a:off x="4157165" y="1573626"/>
          <a:ext cx="525154" cy="525154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>
        <a:off x="4157165" y="1573626"/>
        <a:ext cx="525154" cy="525154"/>
      </dsp:txXfrm>
    </dsp:sp>
    <dsp:sp modelId="{4F67CC82-9DCF-456D-9E2C-4E127C08EC7F}">
      <dsp:nvSpPr>
        <dsp:cNvPr id="0" name=""/>
        <dsp:cNvSpPr/>
      </dsp:nvSpPr>
      <dsp:spPr>
        <a:xfrm>
          <a:off x="4513605" y="2528452"/>
          <a:ext cx="525154" cy="525154"/>
        </a:xfrm>
        <a:prstGeom prst="downArrow">
          <a:avLst>
            <a:gd name="adj1" fmla="val 55000"/>
            <a:gd name="adj2" fmla="val 45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>
        <a:off x="4513605" y="2528452"/>
        <a:ext cx="525154" cy="5251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4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908720"/>
            <a:ext cx="7772400" cy="245070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Развитие </a:t>
            </a:r>
            <a:r>
              <a:rPr lang="ru-RU" b="1" dirty="0" smtClean="0"/>
              <a:t>коммуникативных навыков</a:t>
            </a:r>
            <a:r>
              <a:rPr lang="ru-RU" dirty="0" smtClean="0"/>
              <a:t> учащихся в процессе выполнения </a:t>
            </a:r>
            <a:r>
              <a:rPr lang="ru-RU" b="1" dirty="0" smtClean="0"/>
              <a:t>творческих проектов </a:t>
            </a:r>
            <a:r>
              <a:rPr lang="ru-RU" dirty="0" smtClean="0"/>
              <a:t>на уроках технологии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4048" y="5517232"/>
            <a:ext cx="3560440" cy="769640"/>
          </a:xfrm>
        </p:spPr>
        <p:txBody>
          <a:bodyPr>
            <a:normAutofit fontScale="47500" lnSpcReduction="20000"/>
          </a:bodyPr>
          <a:lstStyle/>
          <a:p>
            <a:r>
              <a:rPr lang="ru-RU" dirty="0" err="1" smtClean="0"/>
              <a:t>Кисиль</a:t>
            </a:r>
            <a:r>
              <a:rPr lang="ru-RU" dirty="0" smtClean="0"/>
              <a:t> Ольга Юрьевна, </a:t>
            </a:r>
          </a:p>
          <a:p>
            <a:r>
              <a:rPr lang="ru-RU" dirty="0" smtClean="0"/>
              <a:t>учитель технологии МАОУ СОШ №2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11560" y="3501008"/>
            <a:ext cx="7992888" cy="1423903"/>
          </a:xfrm>
          <a:prstGeom prst="rect">
            <a:avLst/>
          </a:prstGeom>
          <a:noFill/>
        </p:spPr>
        <p:txBody>
          <a:bodyPr wrap="square" rtlCol="0">
            <a:prstTxWarp prst="textWave4">
              <a:avLst/>
            </a:prstTxWarp>
            <a:spAutoFit/>
          </a:bodyPr>
          <a:lstStyle/>
          <a:p>
            <a:r>
              <a:rPr lang="ru-RU" sz="2000" b="1" i="1" dirty="0" smtClean="0">
                <a:solidFill>
                  <a:srgbClr val="002060"/>
                </a:solidFill>
              </a:rPr>
              <a:t>КОММУНИКАТИВНОСТЬ </a:t>
            </a:r>
            <a:r>
              <a:rPr lang="ru-RU" sz="2000" i="1" dirty="0" smtClean="0">
                <a:solidFill>
                  <a:srgbClr val="002060"/>
                </a:solidFill>
              </a:rPr>
              <a:t>– врожденная или приобретенная способность, навык, умение передавать правильно свои мысли, чувства, эмоции так, чтобы они правильно  были поняты, восприняты другим человеком или людьми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098" name="Picture 2" descr="https://www.psychologos.ru/images/articles/showcases/dnl4u3g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672" y="4495618"/>
            <a:ext cx="3024336" cy="20792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1"/>
            <a:ext cx="8229600" cy="221457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«Многому я научился у своих учителей, ещё большему – у своих товарищей, но больше всего – у своих учеников» </a:t>
            </a:r>
          </a:p>
          <a:p>
            <a:pPr>
              <a:buNone/>
            </a:pPr>
            <a:r>
              <a:rPr lang="ru-RU" dirty="0" smtClean="0"/>
              <a:t>								(Талмуд) </a:t>
            </a:r>
            <a:endParaRPr lang="ru-RU" dirty="0"/>
          </a:p>
        </p:txBody>
      </p:sp>
      <p:pic>
        <p:nvPicPr>
          <p:cNvPr id="4" name="Рисунок 3" descr="F:\выступление на РМО\фото открытые уроки\IMG_0760.JPG"/>
          <p:cNvPicPr/>
          <p:nvPr/>
        </p:nvPicPr>
        <p:blipFill>
          <a:blip r:embed="rId2" cstate="print"/>
          <a:srcRect t="20916" b="12591"/>
          <a:stretch>
            <a:fillRect/>
          </a:stretch>
        </p:blipFill>
        <p:spPr bwMode="auto">
          <a:xfrm>
            <a:off x="3131840" y="2924944"/>
            <a:ext cx="3096344" cy="28803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419056" cy="778098"/>
          </a:xfrm>
        </p:spPr>
        <p:txBody>
          <a:bodyPr/>
          <a:lstStyle/>
          <a:p>
            <a:r>
              <a:rPr lang="ru-RU" u="sng" dirty="0" smtClean="0"/>
              <a:t>Коммуникативные УУД</a:t>
            </a:r>
            <a:r>
              <a:rPr lang="ru-RU" b="1" dirty="0" smtClean="0"/>
              <a:t>:</a:t>
            </a:r>
            <a:endParaRPr lang="ru-RU" dirty="0"/>
          </a:p>
        </p:txBody>
      </p:sp>
      <p:graphicFrame>
        <p:nvGraphicFramePr>
          <p:cNvPr id="3" name="Схема 2"/>
          <p:cNvGraphicFramePr/>
          <p:nvPr/>
        </p:nvGraphicFramePr>
        <p:xfrm>
          <a:off x="395536" y="1196752"/>
          <a:ext cx="8496944" cy="3303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 descr="IMG_1144"/>
          <p:cNvPicPr>
            <a:picLocks noChangeAspect="1" noChangeArrowheads="1"/>
          </p:cNvPicPr>
          <p:nvPr/>
        </p:nvPicPr>
        <p:blipFill>
          <a:blip r:embed="rId7" cstate="print"/>
          <a:srcRect l="9754"/>
          <a:stretch>
            <a:fillRect/>
          </a:stretch>
        </p:blipFill>
        <p:spPr bwMode="auto">
          <a:xfrm rot="5400000">
            <a:off x="401561" y="4599043"/>
            <a:ext cx="2054334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IMG_0760"/>
          <p:cNvPicPr>
            <a:picLocks noChangeAspect="1" noChangeArrowheads="1"/>
          </p:cNvPicPr>
          <p:nvPr/>
        </p:nvPicPr>
        <p:blipFill>
          <a:blip r:embed="rId8" cstate="print"/>
          <a:srcRect l="3920" r="11542"/>
          <a:stretch>
            <a:fillRect/>
          </a:stretch>
        </p:blipFill>
        <p:spPr bwMode="auto">
          <a:xfrm rot="5400000">
            <a:off x="3026379" y="4617431"/>
            <a:ext cx="2122509" cy="188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 descr="MMKM844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643570" y="4500570"/>
            <a:ext cx="2846393" cy="2133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Творческий проект </a:t>
            </a:r>
            <a:br>
              <a:rPr lang="ru-RU" b="1" dirty="0" smtClean="0"/>
            </a:br>
            <a:r>
              <a:rPr lang="ru-RU" b="1" dirty="0" smtClean="0"/>
              <a:t>на уроке технологии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5301208"/>
            <a:ext cx="8496944" cy="11521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УУД: </a:t>
            </a:r>
            <a:r>
              <a:rPr lang="ru-RU" dirty="0" err="1" smtClean="0">
                <a:solidFill>
                  <a:srgbClr val="002060"/>
                </a:solidFill>
              </a:rPr>
              <a:t>целеполагание</a:t>
            </a:r>
            <a:r>
              <a:rPr lang="ru-RU" dirty="0" smtClean="0">
                <a:solidFill>
                  <a:srgbClr val="002060"/>
                </a:solidFill>
              </a:rPr>
              <a:t>, </a:t>
            </a:r>
            <a:r>
              <a:rPr lang="ru-RU" b="1" dirty="0" smtClean="0">
                <a:solidFill>
                  <a:srgbClr val="002060"/>
                </a:solidFill>
              </a:rPr>
              <a:t>анализ ситуации</a:t>
            </a:r>
            <a:r>
              <a:rPr lang="ru-RU" dirty="0" smtClean="0">
                <a:solidFill>
                  <a:srgbClr val="002060"/>
                </a:solidFill>
              </a:rPr>
              <a:t>, отбор необходимой информации, </a:t>
            </a:r>
            <a:r>
              <a:rPr lang="ru-RU" b="1" dirty="0" smtClean="0">
                <a:solidFill>
                  <a:srgbClr val="002060"/>
                </a:solidFill>
              </a:rPr>
              <a:t>планирование</a:t>
            </a:r>
            <a:r>
              <a:rPr lang="ru-RU" dirty="0" smtClean="0">
                <a:solidFill>
                  <a:srgbClr val="002060"/>
                </a:solidFill>
              </a:rPr>
              <a:t>, преобразование, систематизация, формируется </a:t>
            </a:r>
            <a:r>
              <a:rPr lang="ru-RU" b="1" dirty="0" smtClean="0">
                <a:solidFill>
                  <a:srgbClr val="002060"/>
                </a:solidFill>
              </a:rPr>
              <a:t>умение слушать</a:t>
            </a:r>
            <a:r>
              <a:rPr lang="ru-RU" dirty="0" smtClean="0">
                <a:solidFill>
                  <a:srgbClr val="002060"/>
                </a:solidFill>
              </a:rPr>
              <a:t>, </a:t>
            </a:r>
            <a:r>
              <a:rPr lang="ru-RU" b="1" dirty="0" smtClean="0">
                <a:solidFill>
                  <a:srgbClr val="002060"/>
                </a:solidFill>
              </a:rPr>
              <a:t>вести диалог, </a:t>
            </a:r>
            <a:r>
              <a:rPr lang="ru-RU" dirty="0" smtClean="0">
                <a:solidFill>
                  <a:srgbClr val="002060"/>
                </a:solidFill>
              </a:rPr>
              <a:t>рефлексия, самоконтроль, коррекция, оценка.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050" name="Picture 2" descr="https://fs00.infourok.ru/images/doc/129/150722/img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7850" r="57087" b="25451"/>
          <a:stretch>
            <a:fillRect/>
          </a:stretch>
        </p:blipFill>
        <p:spPr bwMode="auto">
          <a:xfrm>
            <a:off x="827584" y="2132856"/>
            <a:ext cx="2688617" cy="2664296"/>
          </a:xfrm>
          <a:prstGeom prst="rect">
            <a:avLst/>
          </a:prstGeom>
          <a:noFill/>
        </p:spPr>
      </p:pic>
      <p:graphicFrame>
        <p:nvGraphicFramePr>
          <p:cNvPr id="6" name="Схема 5"/>
          <p:cNvGraphicFramePr/>
          <p:nvPr/>
        </p:nvGraphicFramePr>
        <p:xfrm>
          <a:off x="3347864" y="1556792"/>
          <a:ext cx="5400600" cy="36724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 rot="4265870">
            <a:off x="6124049" y="2959283"/>
            <a:ext cx="3964237" cy="546855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от идеи до воплощения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Формы работы над проектом</a:t>
            </a:r>
            <a:endParaRPr lang="ru-RU" dirty="0"/>
          </a:p>
        </p:txBody>
      </p:sp>
      <p:pic>
        <p:nvPicPr>
          <p:cNvPr id="1026" name="Picture 2" descr="E:\выступление на РМО\фото открытые уроки\IMG_10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3857628"/>
            <a:ext cx="2035983" cy="27146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3500430" y="1357298"/>
            <a:ext cx="2486036" cy="914400"/>
          </a:xfrm>
          <a:prstGeom prst="roundRect">
            <a:avLst/>
          </a:prstGeom>
          <a:solidFill>
            <a:srgbClr val="AA3F3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индивидуально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85786" y="2000240"/>
            <a:ext cx="1557342" cy="914400"/>
          </a:xfrm>
          <a:prstGeom prst="roundRect">
            <a:avLst/>
          </a:prstGeom>
          <a:solidFill>
            <a:srgbClr val="F6842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В паре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000892" y="1928802"/>
            <a:ext cx="1628780" cy="9144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Малая группа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1027" name="Picture 3" descr="E:\выступление на РМО\фото открытые уроки\KSTL6318.JPG"/>
          <p:cNvPicPr>
            <a:picLocks noChangeAspect="1" noChangeArrowheads="1"/>
          </p:cNvPicPr>
          <p:nvPr/>
        </p:nvPicPr>
        <p:blipFill>
          <a:blip r:embed="rId3" cstate="print"/>
          <a:srcRect t="21875"/>
          <a:stretch>
            <a:fillRect/>
          </a:stretch>
        </p:blipFill>
        <p:spPr bwMode="auto">
          <a:xfrm>
            <a:off x="4786314" y="4000504"/>
            <a:ext cx="3763358" cy="24500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Скругленный прямоугольник 8"/>
          <p:cNvSpPr/>
          <p:nvPr/>
        </p:nvSpPr>
        <p:spPr>
          <a:xfrm>
            <a:off x="2500298" y="2857496"/>
            <a:ext cx="1771656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класс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143504" y="2928934"/>
            <a:ext cx="1857388" cy="914400"/>
          </a:xfrm>
          <a:prstGeom prst="roundRect">
            <a:avLst/>
          </a:prstGeom>
          <a:solidFill>
            <a:srgbClr val="A162D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группа</a:t>
            </a:r>
            <a:endParaRPr lang="ru-RU" sz="2000" b="1" dirty="0">
              <a:solidFill>
                <a:srgbClr val="002060"/>
              </a:solidFill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rot="10800000" flipV="1">
            <a:off x="2071670" y="1428736"/>
            <a:ext cx="1428760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6000760" y="1428736"/>
            <a:ext cx="1143008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5" idx="2"/>
          </p:cNvCxnSpPr>
          <p:nvPr/>
        </p:nvCxnSpPr>
        <p:spPr>
          <a:xfrm rot="16200000" flipH="1">
            <a:off x="1668040" y="2811056"/>
            <a:ext cx="714380" cy="92154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rot="10800000" flipV="1">
            <a:off x="7000892" y="2928934"/>
            <a:ext cx="1071570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4357686" y="3714752"/>
            <a:ext cx="71438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Этапы выполнения проекта</a:t>
            </a:r>
            <a:endParaRPr lang="ru-RU" b="1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51520" y="1484784"/>
            <a:ext cx="3096344" cy="460851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u="sng" dirty="0" smtClean="0">
                <a:solidFill>
                  <a:srgbClr val="002060"/>
                </a:solidFill>
              </a:rPr>
              <a:t>Организационно-подготовительный:</a:t>
            </a:r>
          </a:p>
          <a:p>
            <a:pPr>
              <a:buFont typeface="Wingdings" pitchFamily="2" charset="2"/>
              <a:buChar char="§"/>
            </a:pPr>
            <a:r>
              <a:rPr lang="ru-RU" sz="2400" b="1" dirty="0" smtClean="0">
                <a:solidFill>
                  <a:srgbClr val="002060"/>
                </a:solidFill>
              </a:rPr>
              <a:t>Обоснование потребности;</a:t>
            </a:r>
          </a:p>
          <a:p>
            <a:pPr>
              <a:buFont typeface="Wingdings" pitchFamily="2" charset="2"/>
              <a:buChar char="§"/>
            </a:pPr>
            <a:r>
              <a:rPr lang="ru-RU" sz="2400" b="1" dirty="0" smtClean="0">
                <a:solidFill>
                  <a:srgbClr val="002060"/>
                </a:solidFill>
              </a:rPr>
              <a:t>Выбор изделия; 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>
                <a:solidFill>
                  <a:srgbClr val="002060"/>
                </a:solidFill>
              </a:rPr>
              <a:t>Описание внешнего вида изделия;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>
                <a:solidFill>
                  <a:srgbClr val="002060"/>
                </a:solidFill>
              </a:rPr>
              <a:t>Выбор материала;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>
                <a:solidFill>
                  <a:srgbClr val="002060"/>
                </a:solidFill>
              </a:rPr>
              <a:t>Выбор инструментов.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059832" y="2060848"/>
            <a:ext cx="3096344" cy="446449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u="sng" dirty="0" smtClean="0">
                <a:solidFill>
                  <a:srgbClr val="002060"/>
                </a:solidFill>
              </a:rPr>
              <a:t>Технологический:</a:t>
            </a:r>
          </a:p>
          <a:p>
            <a:pPr>
              <a:buFont typeface="Wingdings" pitchFamily="2" charset="2"/>
              <a:buChar char="§"/>
            </a:pPr>
            <a:r>
              <a:rPr lang="ru-RU" sz="2400" b="1" dirty="0" smtClean="0">
                <a:solidFill>
                  <a:srgbClr val="002060"/>
                </a:solidFill>
              </a:rPr>
              <a:t>Выполнение технологических операций;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>
                <a:solidFill>
                  <a:srgbClr val="002060"/>
                </a:solidFill>
              </a:rPr>
              <a:t>Соблюдение условий техники безопасности;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>
                <a:solidFill>
                  <a:srgbClr val="002060"/>
                </a:solidFill>
              </a:rPr>
              <a:t>Экономический расчёт;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>
                <a:solidFill>
                  <a:srgbClr val="002060"/>
                </a:solidFill>
              </a:rPr>
              <a:t>Экологическое обоснование.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652120" y="2924944"/>
            <a:ext cx="3096344" cy="316835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u="sng" dirty="0" smtClean="0">
                <a:solidFill>
                  <a:srgbClr val="002060"/>
                </a:solidFill>
              </a:rPr>
              <a:t>Заключительный: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>
                <a:solidFill>
                  <a:srgbClr val="002060"/>
                </a:solidFill>
              </a:rPr>
              <a:t>Оценка проделанной работы;</a:t>
            </a:r>
          </a:p>
          <a:p>
            <a:pPr>
              <a:buFont typeface="Wingdings" pitchFamily="2" charset="2"/>
              <a:buChar char="§"/>
            </a:pPr>
            <a:r>
              <a:rPr lang="ru-RU" sz="2400" b="1" dirty="0" smtClean="0">
                <a:solidFill>
                  <a:srgbClr val="002060"/>
                </a:solidFill>
              </a:rPr>
              <a:t>Реклама;</a:t>
            </a:r>
          </a:p>
          <a:p>
            <a:pPr>
              <a:buFont typeface="Wingdings" pitchFamily="2" charset="2"/>
              <a:buChar char="§"/>
            </a:pPr>
            <a:r>
              <a:rPr lang="ru-RU" sz="2400" b="1" dirty="0" smtClean="0">
                <a:solidFill>
                  <a:srgbClr val="002060"/>
                </a:solidFill>
              </a:rPr>
              <a:t>Защита проекта</a:t>
            </a:r>
            <a:r>
              <a:rPr lang="ru-RU" sz="2400" dirty="0" smtClean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6" name="Выгнутая вверх стрелка 5"/>
          <p:cNvSpPr/>
          <p:nvPr/>
        </p:nvSpPr>
        <p:spPr>
          <a:xfrm rot="972898">
            <a:off x="1648467" y="1250861"/>
            <a:ext cx="3165962" cy="648072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Выгнутая вверх стрелка 6"/>
          <p:cNvSpPr/>
          <p:nvPr/>
        </p:nvSpPr>
        <p:spPr>
          <a:xfrm rot="1409659">
            <a:off x="5001998" y="2016981"/>
            <a:ext cx="3165962" cy="648072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b="1" dirty="0" smtClean="0"/>
              <a:t>Критерии оценивания проекта</a:t>
            </a:r>
            <a:endParaRPr lang="ru-RU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39552" y="1268760"/>
          <a:ext cx="8208912" cy="432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13394"/>
                <a:gridCol w="89551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критерий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балл</a:t>
                      </a:r>
                      <a:endParaRPr lang="ru-RU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/>
                        <a:t>-выбор и обоснование темы проекта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-качество доклада:</a:t>
                      </a:r>
                    </a:p>
                    <a:p>
                      <a:r>
                        <a:rPr lang="ru-RU" sz="2800" dirty="0" smtClean="0"/>
                        <a:t>полнота представления доклада;</a:t>
                      </a:r>
                    </a:p>
                    <a:p>
                      <a:r>
                        <a:rPr lang="ru-RU" sz="2800" dirty="0" smtClean="0"/>
                        <a:t>объём и глубина</a:t>
                      </a:r>
                      <a:r>
                        <a:rPr lang="ru-RU" sz="2800" baseline="0" dirty="0" smtClean="0"/>
                        <a:t> знаний по теме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Качество оформления проекта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Уровень творчества, оригинальность темы, подходов, найденных решений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Наличие вывода о проделанной работе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4178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«Коммуникация – сотрудничество – готовый продукт»</a:t>
            </a:r>
            <a:endParaRPr lang="ru-RU" dirty="0"/>
          </a:p>
        </p:txBody>
      </p:sp>
      <p:pic>
        <p:nvPicPr>
          <p:cNvPr id="2051" name="Picture 3" descr="F:\выступление на РМО\фото открытые уроки\MMKM84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84784"/>
            <a:ext cx="2592288" cy="1944216"/>
          </a:xfrm>
          <a:prstGeom prst="rect">
            <a:avLst/>
          </a:prstGeom>
          <a:noFill/>
        </p:spPr>
      </p:pic>
      <p:pic>
        <p:nvPicPr>
          <p:cNvPr id="2052" name="Picture 4" descr="F:\выступление на РМО\фото открытые уроки\OHHJ86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3140968"/>
            <a:ext cx="3215680" cy="2411760"/>
          </a:xfrm>
          <a:prstGeom prst="rect">
            <a:avLst/>
          </a:prstGeom>
          <a:noFill/>
        </p:spPr>
      </p:pic>
      <p:pic>
        <p:nvPicPr>
          <p:cNvPr id="2050" name="Picture 2" descr="F:\выступление на РМО\фото открытые уроки\EUWR152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4293096"/>
            <a:ext cx="3168352" cy="2376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p2.tabor.ru/feed/2016-09-12/7274632/163849_760x5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692696"/>
            <a:ext cx="8035517" cy="53285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</TotalTime>
  <Words>243</Words>
  <Application>Microsoft Office PowerPoint</Application>
  <PresentationFormat>Экран (4:3)</PresentationFormat>
  <Paragraphs>54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Развитие коммуникативных навыков учащихся в процессе выполнения творческих проектов на уроках технологии</vt:lpstr>
      <vt:lpstr>Слайд 2</vt:lpstr>
      <vt:lpstr>Коммуникативные УУД:</vt:lpstr>
      <vt:lpstr>Творческий проект  на уроке технологии</vt:lpstr>
      <vt:lpstr>Формы работы над проектом</vt:lpstr>
      <vt:lpstr>Этапы выполнения проекта</vt:lpstr>
      <vt:lpstr>Критерии оценивания проекта</vt:lpstr>
      <vt:lpstr>«Коммуникация – сотрудничество – готовый продукт»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коммуникативных навыков учащихся в процессе выполнения творческих проектов на уроках технологии</dc:title>
  <dc:creator>СОШ №2</dc:creator>
  <cp:lastModifiedBy>Dasha</cp:lastModifiedBy>
  <cp:revision>20</cp:revision>
  <dcterms:created xsi:type="dcterms:W3CDTF">2019-03-16T20:14:54Z</dcterms:created>
  <dcterms:modified xsi:type="dcterms:W3CDTF">2019-03-26T10:09:15Z</dcterms:modified>
</cp:coreProperties>
</file>