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57" r:id="rId2"/>
    <p:sldId id="298" r:id="rId3"/>
    <p:sldId id="313" r:id="rId4"/>
    <p:sldId id="303" r:id="rId5"/>
    <p:sldId id="305" r:id="rId6"/>
    <p:sldId id="302" r:id="rId7"/>
    <p:sldId id="304" r:id="rId8"/>
    <p:sldId id="312" r:id="rId9"/>
    <p:sldId id="300" r:id="rId10"/>
    <p:sldId id="301" r:id="rId11"/>
    <p:sldId id="306" r:id="rId12"/>
    <p:sldId id="307" r:id="rId13"/>
    <p:sldId id="309" r:id="rId14"/>
    <p:sldId id="310" r:id="rId15"/>
    <p:sldId id="311" r:id="rId16"/>
    <p:sldId id="31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80000"/>
    <a:srgbClr val="FF0505"/>
    <a:srgbClr val="AC0000"/>
    <a:srgbClr val="420000"/>
    <a:srgbClr val="8E0000"/>
    <a:srgbClr val="920000"/>
    <a:srgbClr val="B40000"/>
    <a:srgbClr val="C40000"/>
    <a:srgbClr val="E20000"/>
    <a:srgbClr val="FF21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151D9D-4122-43C7-AAFA-69BA15B3ADBD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CF8A70-571E-49F9-ADD5-081325A721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1830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9B9CEEF-D052-4FC2-9F97-C798E6F1CCAA}" type="datetimeFigureOut">
              <a:rPr lang="ru-RU" smtClean="0"/>
              <a:pPr/>
              <a:t>25.03.2019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542A4BF3-12B7-4B30-B425-2A0422DA8C0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74320"/>
            <a:ext cx="8143900" cy="725788"/>
          </a:xfr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ИЗОБРАЗИТЕЛЬНОЕ ИСКУССТВО</a:t>
            </a:r>
            <a:endParaRPr lang="ru-RU" b="1" dirty="0"/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347864" y="1428736"/>
            <a:ext cx="3286148" cy="2071702"/>
          </a:xfrm>
          <a:prstGeom prst="downArrowCallou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hlinkClick r:id="" action="ppaction://noaction"/>
              </a:rPr>
              <a:t>ПРОЕКТНАЯ ДЕЯТЕЛЬНОСТЬ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15616" y="3500438"/>
            <a:ext cx="7776864" cy="3143272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269875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В основе лежит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развитие познавательных навыков учащихся, умений самостоятельно конструировать свои знания, умений ориентироваться в информационном пространстве, развитие критического и творческого мышления</a:t>
            </a:r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, коммуникативных навыков.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" r="2175"/>
          <a:stretch/>
        </p:blipFill>
        <p:spPr bwMode="auto">
          <a:xfrm rot="16200000">
            <a:off x="3452381" y="1164245"/>
            <a:ext cx="6244322" cy="4437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917" y="2060848"/>
            <a:ext cx="2115797" cy="3524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017523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836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 descr="F:\школа\0.02.01.e334b165063f252ae3493dd45b3ab9245f3e9c315435dcc268da0de2e70c8005_ful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76672"/>
            <a:ext cx="8089451" cy="5904656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561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:\школа\0.02.01.092c09ccb137afd7ae9ce8fefad9f1c358d322a8595e0b682ab886628c048268_full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8532440" cy="61306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89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ИЗО\разработки уроков ИЗО\фото\DSC0227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22" r="16186" b="9188"/>
          <a:stretch/>
        </p:blipFill>
        <p:spPr bwMode="auto">
          <a:xfrm>
            <a:off x="4761853" y="2227490"/>
            <a:ext cx="4382147" cy="42641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ИЗО\разработки уроков ИЗО\фото\DSC0227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37" t="11111" r="15866" b="14957"/>
          <a:stretch/>
        </p:blipFill>
        <p:spPr bwMode="auto">
          <a:xfrm rot="5400000">
            <a:off x="14509" y="1361754"/>
            <a:ext cx="4938515" cy="38884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53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ИЗО\разработки уроков ИЗО\фото\DSC02281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16" t="14103" r="12981" b="6837"/>
          <a:stretch/>
        </p:blipFill>
        <p:spPr bwMode="auto">
          <a:xfrm>
            <a:off x="471487" y="908720"/>
            <a:ext cx="4552950" cy="3524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ИЗО\разработки уроков ИЗО\фото\DSC0228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2" t="9188" r="6730" b="8975"/>
          <a:stretch/>
        </p:blipFill>
        <p:spPr bwMode="auto">
          <a:xfrm rot="5400000">
            <a:off x="4619427" y="2373462"/>
            <a:ext cx="4705350" cy="364807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350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ИЗО\разработки уроков ИЗО\фото\DSC02283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" t="15812" r="5288" b="9615"/>
          <a:stretch/>
        </p:blipFill>
        <p:spPr bwMode="auto">
          <a:xfrm>
            <a:off x="3829050" y="3533775"/>
            <a:ext cx="5314950" cy="3324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ИЗО\разработки уроков ИЗО\фото\DSC0228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6" t="11111" r="8333" b="8333"/>
          <a:stretch/>
        </p:blipFill>
        <p:spPr bwMode="auto">
          <a:xfrm>
            <a:off x="0" y="116632"/>
            <a:ext cx="5257800" cy="35909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680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ИЗО\разработки уроков ИЗО\фото\DSC0226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" t="14744" r="8013"/>
          <a:stretch/>
        </p:blipFill>
        <p:spPr bwMode="auto">
          <a:xfrm>
            <a:off x="5462984" y="937886"/>
            <a:ext cx="3681016" cy="262031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user\Desktop\ИЗО\разработки уроков ИЗО\фото\DSC02272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21423" r="6892" b="6624"/>
          <a:stretch/>
        </p:blipFill>
        <p:spPr bwMode="auto">
          <a:xfrm>
            <a:off x="0" y="0"/>
            <a:ext cx="3948857" cy="249474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user\Desktop\ИЗО\разработки уроков ИЗО\фото\DSC0227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37" b="20086"/>
          <a:stretch/>
        </p:blipFill>
        <p:spPr bwMode="auto">
          <a:xfrm>
            <a:off x="4835104" y="4186477"/>
            <a:ext cx="4308896" cy="26452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 descr="C:\Users\user\Desktop\ИЗО\разработки уроков ИЗО\фото\DSC02274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0" r="11859" b="15171"/>
          <a:stretch/>
        </p:blipFill>
        <p:spPr bwMode="auto">
          <a:xfrm>
            <a:off x="1991472" y="2524854"/>
            <a:ext cx="3434803" cy="218643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7</a:t>
            </a:r>
            <a:r>
              <a:rPr lang="ru-RU" sz="3600" b="1" dirty="0" smtClean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C:\Users\user\Desktop\ИЗО\разработки уроков ИЗО\фото\DSC02271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t="17522" r="9455" b="6197"/>
          <a:stretch/>
        </p:blipFill>
        <p:spPr bwMode="auto">
          <a:xfrm>
            <a:off x="-17299" y="4242127"/>
            <a:ext cx="3704278" cy="25339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95233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F:\школа\0.02.01.ecab61c7ff98f5ac80dd36d4b8fbe9594934e1793c264bea1f313e3ca4e56e23_full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86"/>
          <a:stretch/>
        </p:blipFill>
        <p:spPr bwMode="auto">
          <a:xfrm>
            <a:off x="5220072" y="908720"/>
            <a:ext cx="3787368" cy="30037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F:\школа\0.02.01.91ce9c3b177cf98432720c58f3974734406451ba9b48f037173df865b3b0ae41_full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15"/>
          <a:stretch/>
        </p:blipFill>
        <p:spPr bwMode="auto">
          <a:xfrm>
            <a:off x="2729524" y="3291483"/>
            <a:ext cx="4045808" cy="356651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F:\школа\0.02.01.a57adb896db3cfcf7829bae7140ea3e4b912a2d28b0cde59be61d1e017b2b332_full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91" r="14625"/>
          <a:stretch/>
        </p:blipFill>
        <p:spPr bwMode="auto">
          <a:xfrm>
            <a:off x="755576" y="331556"/>
            <a:ext cx="3888432" cy="38164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3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964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4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8" name="Рисунок 7" descr="C:\Users\user\Desktop\ИЗО\разработки уроков ИЗО\фото\DSC02289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2" t="12607" r="9615" b="11111"/>
          <a:stretch/>
        </p:blipFill>
        <p:spPr bwMode="auto">
          <a:xfrm>
            <a:off x="4179274" y="3457575"/>
            <a:ext cx="4962525" cy="34004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user\Desktop\ИЗО\разработки уроков ИЗО\фото\DSC02290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26" t="10684" r="8013" b="7692"/>
          <a:stretch/>
        </p:blipFill>
        <p:spPr bwMode="auto">
          <a:xfrm>
            <a:off x="0" y="29879"/>
            <a:ext cx="5210175" cy="3638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60857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9458" name="Picture 2" descr="E:\ВСЕ документы !!!\детские работы.конкурсы\фото уроки\IMG_2455.JPG"/>
          <p:cNvPicPr>
            <a:picLocks noChangeAspect="1" noChangeArrowheads="1"/>
          </p:cNvPicPr>
          <p:nvPr/>
        </p:nvPicPr>
        <p:blipFill>
          <a:blip r:embed="rId2" cstate="print"/>
          <a:srcRect l="9254" r="4371"/>
          <a:stretch>
            <a:fillRect/>
          </a:stretch>
        </p:blipFill>
        <p:spPr bwMode="auto">
          <a:xfrm>
            <a:off x="2555776" y="1108193"/>
            <a:ext cx="6500826" cy="5357826"/>
          </a:xfrm>
          <a:prstGeom prst="rect">
            <a:avLst/>
          </a:prstGeom>
          <a:noFill/>
        </p:spPr>
      </p:pic>
      <p:pic>
        <p:nvPicPr>
          <p:cNvPr id="5" name="Picture 2" descr="E:\ВСЕ документы !!!\детские работы.конкурсы\фото уроки\IMG_245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41399" t="67823" r="51008" b="17510"/>
          <a:stretch>
            <a:fillRect/>
          </a:stretch>
        </p:blipFill>
        <p:spPr bwMode="auto">
          <a:xfrm>
            <a:off x="1259632" y="620688"/>
            <a:ext cx="1558647" cy="2143140"/>
          </a:xfrm>
          <a:prstGeom prst="rect">
            <a:avLst/>
          </a:prstGeom>
          <a:noFill/>
        </p:spPr>
      </p:pic>
      <p:pic>
        <p:nvPicPr>
          <p:cNvPr id="6" name="Picture 2" descr="E:\ВСЕ документы !!!\детские работы.конкурсы\фото уроки\IMG_2455.JPG"/>
          <p:cNvPicPr>
            <a:picLocks noChangeAspect="1" noChangeArrowheads="1"/>
          </p:cNvPicPr>
          <p:nvPr/>
        </p:nvPicPr>
        <p:blipFill>
          <a:blip r:embed="rId2" cstate="print">
            <a:lum contrast="10000"/>
          </a:blip>
          <a:srcRect l="14822" t="65156" r="79483" b="20177"/>
          <a:stretch>
            <a:fillRect/>
          </a:stretch>
        </p:blipFill>
        <p:spPr bwMode="auto">
          <a:xfrm>
            <a:off x="1169245" y="3787106"/>
            <a:ext cx="1214414" cy="2226426"/>
          </a:xfrm>
          <a:prstGeom prst="rect">
            <a:avLst/>
          </a:prstGeom>
          <a:noFill/>
        </p:spPr>
      </p:pic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4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196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142852"/>
            <a:ext cx="7647836" cy="714380"/>
          </a:xfrm>
        </p:spPr>
        <p:txBody>
          <a:bodyPr>
            <a:normAutofit fontScale="90000"/>
          </a:bodyPr>
          <a:lstStyle/>
          <a:p>
            <a:pPr algn="ctr"/>
            <a:endParaRPr lang="ru-RU" dirty="0"/>
          </a:p>
        </p:txBody>
      </p:sp>
      <p:pic>
        <p:nvPicPr>
          <p:cNvPr id="17413" name="Picture 5" descr="E:\ВСЕ документы !!!\детские работы.конкурсы\фото уроки\IMG_24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7694" y="2928934"/>
            <a:ext cx="2946592" cy="3929066"/>
          </a:xfrm>
          <a:prstGeom prst="rect">
            <a:avLst/>
          </a:prstGeom>
          <a:noFill/>
        </p:spPr>
      </p:pic>
      <p:pic>
        <p:nvPicPr>
          <p:cNvPr id="17414" name="Picture 6" descr="E:\ВСЕ документы !!!\детские работы.конкурсы\фото уроки\IMG_2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0788" y="1785926"/>
            <a:ext cx="3428784" cy="4572032"/>
          </a:xfrm>
          <a:prstGeom prst="rect">
            <a:avLst/>
          </a:prstGeom>
          <a:noFill/>
        </p:spPr>
      </p:pic>
      <p:pic>
        <p:nvPicPr>
          <p:cNvPr id="17411" name="Picture 3" descr="E:\ВСЕ документы !!!\детские работы.конкурсы\фото детских работ\IMG_2462.JPG"/>
          <p:cNvPicPr>
            <a:picLocks noChangeAspect="1" noChangeArrowheads="1"/>
          </p:cNvPicPr>
          <p:nvPr/>
        </p:nvPicPr>
        <p:blipFill>
          <a:blip r:embed="rId4" cstate="print"/>
          <a:srcRect b="11105"/>
          <a:stretch>
            <a:fillRect/>
          </a:stretch>
        </p:blipFill>
        <p:spPr bwMode="auto">
          <a:xfrm>
            <a:off x="0" y="0"/>
            <a:ext cx="5143504" cy="3429003"/>
          </a:xfrm>
          <a:prstGeom prst="rect">
            <a:avLst/>
          </a:prstGeom>
          <a:noFill/>
        </p:spPr>
      </p:pic>
      <p:pic>
        <p:nvPicPr>
          <p:cNvPr id="17415" name="Picture 7" descr="E:\ВСЕ документы !!!\детские работы.конкурсы\фото уроки\IMG_25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15074" y="4661460"/>
            <a:ext cx="2928926" cy="2196540"/>
          </a:xfrm>
          <a:prstGeom prst="rect">
            <a:avLst/>
          </a:prstGeom>
          <a:noFill/>
        </p:spPr>
      </p:pic>
      <p:pic>
        <p:nvPicPr>
          <p:cNvPr id="17412" name="Picture 4" descr="E:\ВСЕ документы !!!\детские работы.конкурсы\фото уроки\5а.2011год.JPG"/>
          <p:cNvPicPr>
            <a:picLocks noChangeAspect="1" noChangeArrowheads="1"/>
          </p:cNvPicPr>
          <p:nvPr/>
        </p:nvPicPr>
        <p:blipFill>
          <a:blip r:embed="rId6" cstate="print"/>
          <a:srcRect l="6977" r="9301"/>
          <a:stretch>
            <a:fillRect/>
          </a:stretch>
        </p:blipFill>
        <p:spPr bwMode="auto">
          <a:xfrm>
            <a:off x="6429356" y="0"/>
            <a:ext cx="2714644" cy="4323580"/>
          </a:xfrm>
          <a:prstGeom prst="rect">
            <a:avLst/>
          </a:prstGeom>
          <a:noFill/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86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Наталья\Мои документы\ViberDownloads\1d2481e41f6cd5dd1333612b376563605ddfb4a8c097d83c4e5e21a8bb2c5b8d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2" t="19032" b="12494"/>
          <a:stretch>
            <a:fillRect/>
          </a:stretch>
        </p:blipFill>
        <p:spPr bwMode="auto">
          <a:xfrm>
            <a:off x="3059832" y="188640"/>
            <a:ext cx="6084168" cy="3789039"/>
          </a:xfrm>
          <a:prstGeom prst="rect">
            <a:avLst/>
          </a:prstGeom>
          <a:noFill/>
          <a:ln>
            <a:noFill/>
          </a:ln>
          <a:extLst/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rcRect t="9244" r="12489" b="38638"/>
          <a:stretch/>
        </p:blipFill>
        <p:spPr>
          <a:xfrm>
            <a:off x="26029" y="3789040"/>
            <a:ext cx="6821975" cy="3047287"/>
          </a:xfrm>
          <a:prstGeom prst="rect">
            <a:avLst/>
          </a:prstGeom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E:\ВСЕ документы !!!\детские работы.конкурсы\фото уроки\IMG_2521.JPG"/>
          <p:cNvPicPr>
            <a:picLocks noChangeAspect="1" noChangeArrowheads="1"/>
          </p:cNvPicPr>
          <p:nvPr/>
        </p:nvPicPr>
        <p:blipFill>
          <a:blip r:embed="rId2" cstate="print"/>
          <a:srcRect l="9661"/>
          <a:stretch>
            <a:fillRect/>
          </a:stretch>
        </p:blipFill>
        <p:spPr bwMode="auto">
          <a:xfrm>
            <a:off x="-1" y="2357430"/>
            <a:ext cx="5421411" cy="4500570"/>
          </a:xfrm>
          <a:prstGeom prst="rect">
            <a:avLst/>
          </a:prstGeom>
          <a:noFill/>
        </p:spPr>
      </p:pic>
      <p:pic>
        <p:nvPicPr>
          <p:cNvPr id="2051" name="Picture 3" descr="E:\ВСЕ документы !!!\детские работы.конкурсы\фото уроки\IMG_25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3860" y="0"/>
            <a:ext cx="5620152" cy="4214818"/>
          </a:xfrm>
          <a:prstGeom prst="rect">
            <a:avLst/>
          </a:prstGeom>
          <a:noFill/>
        </p:spPr>
      </p:pic>
      <p:pic>
        <p:nvPicPr>
          <p:cNvPr id="5" name="Picture 3" descr="E:\ВСЕ документы !!!\детские работы.конкурсы\фото уроки\IMG_2526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5995" t="55706" r="80023" b="19778"/>
          <a:stretch>
            <a:fillRect/>
          </a:stretch>
        </p:blipFill>
        <p:spPr bwMode="auto">
          <a:xfrm>
            <a:off x="5715008" y="4572008"/>
            <a:ext cx="1466861" cy="1928826"/>
          </a:xfrm>
          <a:prstGeom prst="rect">
            <a:avLst/>
          </a:prstGeom>
          <a:noFill/>
        </p:spPr>
      </p:pic>
      <p:pic>
        <p:nvPicPr>
          <p:cNvPr id="6" name="Picture 3" descr="E:\ВСЕ документы !!!\детские работы.конкурсы\фото уроки\IMG_2526.JPG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l="32688" t="59096" r="53330" b="13785"/>
          <a:stretch>
            <a:fillRect/>
          </a:stretch>
        </p:blipFill>
        <p:spPr bwMode="auto">
          <a:xfrm>
            <a:off x="7643834" y="4572008"/>
            <a:ext cx="1326068" cy="1928826"/>
          </a:xfrm>
          <a:prstGeom prst="rect">
            <a:avLst/>
          </a:prstGeom>
          <a:noFill/>
        </p:spPr>
      </p:pic>
      <p:pic>
        <p:nvPicPr>
          <p:cNvPr id="7" name="Picture 3" descr="E:\ВСЕ документы !!!\детские работы.конкурсы\фото уроки\IMG_2526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54297" t="64181" r="31721" b="12090"/>
          <a:stretch>
            <a:fillRect/>
          </a:stretch>
        </p:blipFill>
        <p:spPr bwMode="auto">
          <a:xfrm>
            <a:off x="1643042" y="285727"/>
            <a:ext cx="1357322" cy="1727501"/>
          </a:xfrm>
          <a:prstGeom prst="rect">
            <a:avLst/>
          </a:prstGeom>
          <a:noFill/>
        </p:spPr>
      </p:pic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709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ИЗО\разработки уроков ИЗО\фото\DSC02286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" t="8121" r="8493" b="11111"/>
          <a:stretch/>
        </p:blipFill>
        <p:spPr bwMode="auto">
          <a:xfrm>
            <a:off x="3912921" y="3257550"/>
            <a:ext cx="5238750" cy="3600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 descr="C:\Users\user\Desktop\ИЗО\разработки уроков ИЗО\фото\DSC0228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0" t="7479" r="6731" b="10898"/>
          <a:stretch/>
        </p:blipFill>
        <p:spPr bwMode="auto">
          <a:xfrm>
            <a:off x="-8384" y="-31545"/>
            <a:ext cx="5153025" cy="36385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91675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:\Новая папка\Рабочий стол от 03.03.15\моя\с фотика\DSC01864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46199" y="2914230"/>
            <a:ext cx="4542655" cy="3290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Рисунок 1" descr="F:\Новая папка\Рабочий стол от 03.03.15\моя\с фотика\DSC0184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3" r="4666"/>
          <a:stretch/>
        </p:blipFill>
        <p:spPr bwMode="auto">
          <a:xfrm>
            <a:off x="3285906" y="260648"/>
            <a:ext cx="5580112" cy="446559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Picture 3" descr="E:\ВСЕ документы !!!\детские работы.конкурсы\фото детских работ\IMG_2460.JPG"/>
          <p:cNvPicPr>
            <a:picLocks noChangeAspect="1" noChangeArrowheads="1"/>
          </p:cNvPicPr>
          <p:nvPr/>
        </p:nvPicPr>
        <p:blipFill>
          <a:blip r:embed="rId4" cstate="print"/>
          <a:srcRect t="7601" b="20185"/>
          <a:stretch>
            <a:fillRect/>
          </a:stretch>
        </p:blipFill>
        <p:spPr bwMode="auto">
          <a:xfrm>
            <a:off x="4932040" y="4877264"/>
            <a:ext cx="3707904" cy="2008057"/>
          </a:xfrm>
          <a:prstGeom prst="rect">
            <a:avLst/>
          </a:prstGeom>
          <a:noFill/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6573416" y="0"/>
            <a:ext cx="2570584" cy="772553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</a:rPr>
              <a:t>5</a:t>
            </a:r>
            <a:r>
              <a:rPr lang="ru-RU" sz="3600" b="1" dirty="0" smtClean="0">
                <a:solidFill>
                  <a:schemeClr val="bg1"/>
                </a:solidFill>
              </a:rPr>
              <a:t> класс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59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368</TotalTime>
  <Words>63</Words>
  <Application>Microsoft Office PowerPoint</Application>
  <PresentationFormat>Экран (4:3)</PresentationFormat>
  <Paragraphs>18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ИЗОБРАЗИТЕЛЬНОЕ ИСКУССТВО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Гончарова</dc:creator>
  <cp:lastModifiedBy>user</cp:lastModifiedBy>
  <cp:revision>55</cp:revision>
  <dcterms:created xsi:type="dcterms:W3CDTF">2012-03-13T14:05:08Z</dcterms:created>
  <dcterms:modified xsi:type="dcterms:W3CDTF">2019-03-25T12:13:26Z</dcterms:modified>
</cp:coreProperties>
</file>