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>
      <p:cViewPr varScale="1">
        <p:scale>
          <a:sx n="84" d="100"/>
          <a:sy n="84" d="100"/>
        </p:scale>
        <p:origin x="126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812F11-0C69-4B26-B151-9372B5FED33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2F02279D-32E5-486B-B8BC-C30D78604DE8}">
      <dgm:prSet phldrT="[Текст]"/>
      <dgm:spPr/>
      <dgm:t>
        <a:bodyPr/>
        <a:lstStyle/>
        <a:p>
          <a:r>
            <a:rPr lang="ru-RU" dirty="0" smtClean="0"/>
            <a:t>Осуществлять контроль своей деятельности</a:t>
          </a:r>
          <a:endParaRPr lang="ru-RU" dirty="0"/>
        </a:p>
      </dgm:t>
    </dgm:pt>
    <dgm:pt modelId="{25D56ACB-9395-41E5-8FD0-F4FC541AEA1D}" type="parTrans" cxnId="{479C27AE-DE18-43FE-924F-F0FB5792D0E0}">
      <dgm:prSet/>
      <dgm:spPr/>
      <dgm:t>
        <a:bodyPr/>
        <a:lstStyle/>
        <a:p>
          <a:endParaRPr lang="ru-RU"/>
        </a:p>
      </dgm:t>
    </dgm:pt>
    <dgm:pt modelId="{80627DFB-1D23-45D5-85DB-5875A623653B}" type="sibTrans" cxnId="{479C27AE-DE18-43FE-924F-F0FB5792D0E0}">
      <dgm:prSet/>
      <dgm:spPr/>
      <dgm:t>
        <a:bodyPr/>
        <a:lstStyle/>
        <a:p>
          <a:endParaRPr lang="ru-RU"/>
        </a:p>
      </dgm:t>
    </dgm:pt>
    <dgm:pt modelId="{F871F0F4-CCAA-4928-AEDF-739E43245E6A}">
      <dgm:prSet phldrT="[Текст]"/>
      <dgm:spPr/>
      <dgm:t>
        <a:bodyPr/>
        <a:lstStyle/>
        <a:p>
          <a:r>
            <a:rPr lang="ru-RU" dirty="0" smtClean="0"/>
            <a:t>Соотносить свои действия с планируемыми результатами</a:t>
          </a:r>
          <a:endParaRPr lang="ru-RU" dirty="0"/>
        </a:p>
      </dgm:t>
    </dgm:pt>
    <dgm:pt modelId="{DA7D013A-1FCB-4BBE-AB6C-50B1A5D3634B}" type="parTrans" cxnId="{B7F40674-BDE4-4881-8D1F-F3C964A1B8FE}">
      <dgm:prSet/>
      <dgm:spPr/>
      <dgm:t>
        <a:bodyPr/>
        <a:lstStyle/>
        <a:p>
          <a:endParaRPr lang="ru-RU"/>
        </a:p>
      </dgm:t>
    </dgm:pt>
    <dgm:pt modelId="{38BCA248-E940-4662-8E83-C37376D06AD8}" type="sibTrans" cxnId="{B7F40674-BDE4-4881-8D1F-F3C964A1B8FE}">
      <dgm:prSet/>
      <dgm:spPr/>
      <dgm:t>
        <a:bodyPr/>
        <a:lstStyle/>
        <a:p>
          <a:endParaRPr lang="ru-RU"/>
        </a:p>
      </dgm:t>
    </dgm:pt>
    <dgm:pt modelId="{05DAAC75-B748-4492-A036-9765BC76DDE4}">
      <dgm:prSet phldrT="[Текст]"/>
      <dgm:spPr/>
      <dgm:t>
        <a:bodyPr/>
        <a:lstStyle/>
        <a:p>
          <a:r>
            <a:rPr lang="ru-RU" dirty="0" smtClean="0"/>
            <a:t>Активно планировать свою деятельность</a:t>
          </a:r>
          <a:endParaRPr lang="ru-RU" dirty="0"/>
        </a:p>
      </dgm:t>
    </dgm:pt>
    <dgm:pt modelId="{A924C3D7-C28C-475E-A8C5-2DD439D99F14}" type="parTrans" cxnId="{75953174-C774-41A7-8282-B9D18F5F3B68}">
      <dgm:prSet/>
      <dgm:spPr/>
      <dgm:t>
        <a:bodyPr/>
        <a:lstStyle/>
        <a:p>
          <a:endParaRPr lang="ru-RU"/>
        </a:p>
      </dgm:t>
    </dgm:pt>
    <dgm:pt modelId="{32CECD55-034E-4266-9C7C-62C698574C41}" type="sibTrans" cxnId="{75953174-C774-41A7-8282-B9D18F5F3B68}">
      <dgm:prSet/>
      <dgm:spPr/>
      <dgm:t>
        <a:bodyPr/>
        <a:lstStyle/>
        <a:p>
          <a:endParaRPr lang="ru-RU"/>
        </a:p>
      </dgm:t>
    </dgm:pt>
    <dgm:pt modelId="{5AEBBA1A-FA63-4F85-B1A3-4070EB85C439}">
      <dgm:prSet phldrT="[Текст]"/>
      <dgm:spPr/>
      <dgm:t>
        <a:bodyPr/>
        <a:lstStyle/>
        <a:p>
          <a:r>
            <a:rPr lang="ru-RU" dirty="0" smtClean="0"/>
            <a:t>Оценивать правильность выполнения учебной задачи</a:t>
          </a:r>
          <a:endParaRPr lang="ru-RU" dirty="0"/>
        </a:p>
      </dgm:t>
    </dgm:pt>
    <dgm:pt modelId="{8A24F4ED-B70C-4300-B5F5-A7E61E98ED07}" type="parTrans" cxnId="{A750BD19-12A6-449E-BA31-96B7E05D471C}">
      <dgm:prSet/>
      <dgm:spPr/>
      <dgm:t>
        <a:bodyPr/>
        <a:lstStyle/>
        <a:p>
          <a:endParaRPr lang="ru-RU"/>
        </a:p>
      </dgm:t>
    </dgm:pt>
    <dgm:pt modelId="{AFD238EE-751B-4916-8BF2-0FC5D8AEBDEA}" type="sibTrans" cxnId="{A750BD19-12A6-449E-BA31-96B7E05D471C}">
      <dgm:prSet/>
      <dgm:spPr/>
      <dgm:t>
        <a:bodyPr/>
        <a:lstStyle/>
        <a:p>
          <a:endParaRPr lang="ru-RU"/>
        </a:p>
      </dgm:t>
    </dgm:pt>
    <dgm:pt modelId="{D584B1E0-386E-41E6-BB82-18D27A57DBD9}">
      <dgm:prSet phldrT="[Текст]"/>
      <dgm:spPr/>
      <dgm:t>
        <a:bodyPr/>
        <a:lstStyle/>
        <a:p>
          <a:r>
            <a:rPr lang="ru-RU" dirty="0" smtClean="0"/>
            <a:t>Владел основами самоконтроля, самооценки</a:t>
          </a:r>
          <a:endParaRPr lang="ru-RU" dirty="0"/>
        </a:p>
      </dgm:t>
    </dgm:pt>
    <dgm:pt modelId="{515F4950-D782-40EC-88E0-D193CE4C88A3}" type="parTrans" cxnId="{99EA1F62-E5F7-4DD5-8965-084A9A4207F1}">
      <dgm:prSet/>
      <dgm:spPr/>
      <dgm:t>
        <a:bodyPr/>
        <a:lstStyle/>
        <a:p>
          <a:endParaRPr lang="ru-RU"/>
        </a:p>
      </dgm:t>
    </dgm:pt>
    <dgm:pt modelId="{A8CB4087-0324-46C0-9792-84437F937634}" type="sibTrans" cxnId="{99EA1F62-E5F7-4DD5-8965-084A9A4207F1}">
      <dgm:prSet/>
      <dgm:spPr/>
      <dgm:t>
        <a:bodyPr/>
        <a:lstStyle/>
        <a:p>
          <a:endParaRPr lang="ru-RU"/>
        </a:p>
      </dgm:t>
    </dgm:pt>
    <dgm:pt modelId="{D040C641-0687-478D-BCD7-A9557F0251FD}" type="pres">
      <dgm:prSet presAssocID="{AE812F11-0C69-4B26-B151-9372B5FED33D}" presName="compositeShape" presStyleCnt="0">
        <dgm:presLayoutVars>
          <dgm:dir/>
          <dgm:resizeHandles/>
        </dgm:presLayoutVars>
      </dgm:prSet>
      <dgm:spPr/>
    </dgm:pt>
    <dgm:pt modelId="{358F8ADD-7F4F-4D82-8EEF-84B713643FFB}" type="pres">
      <dgm:prSet presAssocID="{AE812F11-0C69-4B26-B151-9372B5FED33D}" presName="pyramid" presStyleLbl="node1" presStyleIdx="0" presStyleCnt="1" custLinFactNeighborX="4289" custLinFactNeighborY="-1090"/>
      <dgm:spPr>
        <a:solidFill>
          <a:schemeClr val="accent4"/>
        </a:solidFill>
        <a:ln>
          <a:solidFill>
            <a:schemeClr val="accent4"/>
          </a:solidFill>
        </a:ln>
      </dgm:spPr>
    </dgm:pt>
    <dgm:pt modelId="{9949964D-5190-4DDB-87DF-01C2914B1A60}" type="pres">
      <dgm:prSet presAssocID="{AE812F11-0C69-4B26-B151-9372B5FED33D}" presName="theList" presStyleCnt="0"/>
      <dgm:spPr/>
    </dgm:pt>
    <dgm:pt modelId="{CB18297A-B744-42D2-9094-37C7B78DB927}" type="pres">
      <dgm:prSet presAssocID="{2F02279D-32E5-486B-B8BC-C30D78604DE8}" presName="aNode" presStyleLbl="fgAcc1" presStyleIdx="0" presStyleCnt="5" custScaleX="98300" custLinFactX="-27552" custLinFactY="319162" custLinFactNeighborX="-100000" custLinFactNeighborY="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AC8745-2A1F-4266-8104-2617FAC0ED70}" type="pres">
      <dgm:prSet presAssocID="{2F02279D-32E5-486B-B8BC-C30D78604DE8}" presName="aSpace" presStyleCnt="0"/>
      <dgm:spPr/>
    </dgm:pt>
    <dgm:pt modelId="{3CDE8FC1-C20C-4D76-985E-DCF36DC8C9A7}" type="pres">
      <dgm:prSet presAssocID="{F871F0F4-CCAA-4928-AEDF-739E43245E6A}" presName="aNode" presStyleLbl="fgAcc1" presStyleIdx="1" presStyleCnt="5" custLinFactX="-21208" custLinFactY="-95045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68061-6D7C-4910-A12D-BA5F9060FA47}" type="pres">
      <dgm:prSet presAssocID="{F871F0F4-CCAA-4928-AEDF-739E43245E6A}" presName="aSpace" presStyleCnt="0"/>
      <dgm:spPr/>
    </dgm:pt>
    <dgm:pt modelId="{93110AAC-90C4-4617-A854-B006CCB42F0D}" type="pres">
      <dgm:prSet presAssocID="{05DAAC75-B748-4492-A036-9765BC76DDE4}" presName="aNode" presStyleLbl="fgAcc1" presStyleIdx="2" presStyleCnt="5" custLinFactY="-169927" custLinFactNeighborX="4637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224851-E496-4C64-89BB-5EE6D2E9E245}" type="pres">
      <dgm:prSet presAssocID="{05DAAC75-B748-4492-A036-9765BC76DDE4}" presName="aSpace" presStyleCnt="0"/>
      <dgm:spPr/>
    </dgm:pt>
    <dgm:pt modelId="{CB3FA639-EACC-4835-8511-4373C0923922}" type="pres">
      <dgm:prSet presAssocID="{5AEBBA1A-FA63-4F85-B1A3-4070EB85C439}" presName="aNode" presStyleLbl="fgAcc1" presStyleIdx="3" presStyleCnt="5" custLinFactY="-106603" custLinFactNeighborX="-41538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E6038-E803-4C8E-8479-1B5DE2D0E729}" type="pres">
      <dgm:prSet presAssocID="{5AEBBA1A-FA63-4F85-B1A3-4070EB85C439}" presName="aSpace" presStyleCnt="0"/>
      <dgm:spPr/>
    </dgm:pt>
    <dgm:pt modelId="{AFB7F69A-ABCC-4AC9-B924-B592FA6CC8BE}" type="pres">
      <dgm:prSet presAssocID="{D584B1E0-386E-41E6-BB82-18D27A57DBD9}" presName="aNode" presStyleLbl="fgAcc1" presStyleIdx="4" presStyleCnt="5" custLinFactY="-68338" custLinFactNeighborX="5103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D726A-4B1C-4C34-808A-9CEBAEA40ED5}" type="pres">
      <dgm:prSet presAssocID="{D584B1E0-386E-41E6-BB82-18D27A57DBD9}" presName="aSpace" presStyleCnt="0"/>
      <dgm:spPr/>
    </dgm:pt>
  </dgm:ptLst>
  <dgm:cxnLst>
    <dgm:cxn modelId="{B7F40674-BDE4-4881-8D1F-F3C964A1B8FE}" srcId="{AE812F11-0C69-4B26-B151-9372B5FED33D}" destId="{F871F0F4-CCAA-4928-AEDF-739E43245E6A}" srcOrd="1" destOrd="0" parTransId="{DA7D013A-1FCB-4BBE-AB6C-50B1A5D3634B}" sibTransId="{38BCA248-E940-4662-8E83-C37376D06AD8}"/>
    <dgm:cxn modelId="{99EA1F62-E5F7-4DD5-8965-084A9A4207F1}" srcId="{AE812F11-0C69-4B26-B151-9372B5FED33D}" destId="{D584B1E0-386E-41E6-BB82-18D27A57DBD9}" srcOrd="4" destOrd="0" parTransId="{515F4950-D782-40EC-88E0-D193CE4C88A3}" sibTransId="{A8CB4087-0324-46C0-9792-84437F937634}"/>
    <dgm:cxn modelId="{A750BD19-12A6-449E-BA31-96B7E05D471C}" srcId="{AE812F11-0C69-4B26-B151-9372B5FED33D}" destId="{5AEBBA1A-FA63-4F85-B1A3-4070EB85C439}" srcOrd="3" destOrd="0" parTransId="{8A24F4ED-B70C-4300-B5F5-A7E61E98ED07}" sibTransId="{AFD238EE-751B-4916-8BF2-0FC5D8AEBDEA}"/>
    <dgm:cxn modelId="{F2C60763-4493-46C0-8F0B-CA09E51EFF18}" type="presOf" srcId="{F871F0F4-CCAA-4928-AEDF-739E43245E6A}" destId="{3CDE8FC1-C20C-4D76-985E-DCF36DC8C9A7}" srcOrd="0" destOrd="0" presId="urn:microsoft.com/office/officeart/2005/8/layout/pyramid2"/>
    <dgm:cxn modelId="{364F9EEC-A328-4E7D-88D3-9801504DA960}" type="presOf" srcId="{05DAAC75-B748-4492-A036-9765BC76DDE4}" destId="{93110AAC-90C4-4617-A854-B006CCB42F0D}" srcOrd="0" destOrd="0" presId="urn:microsoft.com/office/officeart/2005/8/layout/pyramid2"/>
    <dgm:cxn modelId="{3F9897B1-8B7C-459F-B7FF-AEC92DD61828}" type="presOf" srcId="{5AEBBA1A-FA63-4F85-B1A3-4070EB85C439}" destId="{CB3FA639-EACC-4835-8511-4373C0923922}" srcOrd="0" destOrd="0" presId="urn:microsoft.com/office/officeart/2005/8/layout/pyramid2"/>
    <dgm:cxn modelId="{75953174-C774-41A7-8282-B9D18F5F3B68}" srcId="{AE812F11-0C69-4B26-B151-9372B5FED33D}" destId="{05DAAC75-B748-4492-A036-9765BC76DDE4}" srcOrd="2" destOrd="0" parTransId="{A924C3D7-C28C-475E-A8C5-2DD439D99F14}" sibTransId="{32CECD55-034E-4266-9C7C-62C698574C41}"/>
    <dgm:cxn modelId="{479C27AE-DE18-43FE-924F-F0FB5792D0E0}" srcId="{AE812F11-0C69-4B26-B151-9372B5FED33D}" destId="{2F02279D-32E5-486B-B8BC-C30D78604DE8}" srcOrd="0" destOrd="0" parTransId="{25D56ACB-9395-41E5-8FD0-F4FC541AEA1D}" sibTransId="{80627DFB-1D23-45D5-85DB-5875A623653B}"/>
    <dgm:cxn modelId="{90A22A8B-A93F-43FD-B94E-E6C963212866}" type="presOf" srcId="{AE812F11-0C69-4B26-B151-9372B5FED33D}" destId="{D040C641-0687-478D-BCD7-A9557F0251FD}" srcOrd="0" destOrd="0" presId="urn:microsoft.com/office/officeart/2005/8/layout/pyramid2"/>
    <dgm:cxn modelId="{9B40989C-2A85-4B4F-9601-27C816008460}" type="presOf" srcId="{2F02279D-32E5-486B-B8BC-C30D78604DE8}" destId="{CB18297A-B744-42D2-9094-37C7B78DB927}" srcOrd="0" destOrd="0" presId="urn:microsoft.com/office/officeart/2005/8/layout/pyramid2"/>
    <dgm:cxn modelId="{169945AC-9E17-4F49-A592-BA0159EBBD7C}" type="presOf" srcId="{D584B1E0-386E-41E6-BB82-18D27A57DBD9}" destId="{AFB7F69A-ABCC-4AC9-B924-B592FA6CC8BE}" srcOrd="0" destOrd="0" presId="urn:microsoft.com/office/officeart/2005/8/layout/pyramid2"/>
    <dgm:cxn modelId="{EBF30850-49F1-4760-876C-80831AB60C92}" type="presParOf" srcId="{D040C641-0687-478D-BCD7-A9557F0251FD}" destId="{358F8ADD-7F4F-4D82-8EEF-84B713643FFB}" srcOrd="0" destOrd="0" presId="urn:microsoft.com/office/officeart/2005/8/layout/pyramid2"/>
    <dgm:cxn modelId="{708F73A9-B0D5-4E27-9F19-B2C19C1DF8F9}" type="presParOf" srcId="{D040C641-0687-478D-BCD7-A9557F0251FD}" destId="{9949964D-5190-4DDB-87DF-01C2914B1A60}" srcOrd="1" destOrd="0" presId="urn:microsoft.com/office/officeart/2005/8/layout/pyramid2"/>
    <dgm:cxn modelId="{8DF2F48D-BA64-49D4-B3C4-90A6B4248A17}" type="presParOf" srcId="{9949964D-5190-4DDB-87DF-01C2914B1A60}" destId="{CB18297A-B744-42D2-9094-37C7B78DB927}" srcOrd="0" destOrd="0" presId="urn:microsoft.com/office/officeart/2005/8/layout/pyramid2"/>
    <dgm:cxn modelId="{4477EDEC-1CFD-4173-89B2-C9A4FF8B95DC}" type="presParOf" srcId="{9949964D-5190-4DDB-87DF-01C2914B1A60}" destId="{7CAC8745-2A1F-4266-8104-2617FAC0ED70}" srcOrd="1" destOrd="0" presId="urn:microsoft.com/office/officeart/2005/8/layout/pyramid2"/>
    <dgm:cxn modelId="{0F3B4C49-F415-425C-8560-38760A99F2C0}" type="presParOf" srcId="{9949964D-5190-4DDB-87DF-01C2914B1A60}" destId="{3CDE8FC1-C20C-4D76-985E-DCF36DC8C9A7}" srcOrd="2" destOrd="0" presId="urn:microsoft.com/office/officeart/2005/8/layout/pyramid2"/>
    <dgm:cxn modelId="{DC26DDB7-B991-4151-9973-C2B23C2E481B}" type="presParOf" srcId="{9949964D-5190-4DDB-87DF-01C2914B1A60}" destId="{B3668061-6D7C-4910-A12D-BA5F9060FA47}" srcOrd="3" destOrd="0" presId="urn:microsoft.com/office/officeart/2005/8/layout/pyramid2"/>
    <dgm:cxn modelId="{03D6F7A6-4FEF-4CCC-B8FD-1ECE3A9E4F72}" type="presParOf" srcId="{9949964D-5190-4DDB-87DF-01C2914B1A60}" destId="{93110AAC-90C4-4617-A854-B006CCB42F0D}" srcOrd="4" destOrd="0" presId="urn:microsoft.com/office/officeart/2005/8/layout/pyramid2"/>
    <dgm:cxn modelId="{6B496A28-9151-4CF7-A365-F90D29C058E2}" type="presParOf" srcId="{9949964D-5190-4DDB-87DF-01C2914B1A60}" destId="{96224851-E496-4C64-89BB-5EE6D2E9E245}" srcOrd="5" destOrd="0" presId="urn:microsoft.com/office/officeart/2005/8/layout/pyramid2"/>
    <dgm:cxn modelId="{0FA6D163-2D99-48FA-892D-D295D0B245C9}" type="presParOf" srcId="{9949964D-5190-4DDB-87DF-01C2914B1A60}" destId="{CB3FA639-EACC-4835-8511-4373C0923922}" srcOrd="6" destOrd="0" presId="urn:microsoft.com/office/officeart/2005/8/layout/pyramid2"/>
    <dgm:cxn modelId="{491E89B0-0ADF-48E6-B62F-290CB12C0752}" type="presParOf" srcId="{9949964D-5190-4DDB-87DF-01C2914B1A60}" destId="{C49E6038-E803-4C8E-8479-1B5DE2D0E729}" srcOrd="7" destOrd="0" presId="urn:microsoft.com/office/officeart/2005/8/layout/pyramid2"/>
    <dgm:cxn modelId="{092056EE-0FF0-4F41-AB83-909A5A7677B6}" type="presParOf" srcId="{9949964D-5190-4DDB-87DF-01C2914B1A60}" destId="{AFB7F69A-ABCC-4AC9-B924-B592FA6CC8BE}" srcOrd="8" destOrd="0" presId="urn:microsoft.com/office/officeart/2005/8/layout/pyramid2"/>
    <dgm:cxn modelId="{0F6E26C3-3073-434C-855F-7E23FD0C784C}" type="presParOf" srcId="{9949964D-5190-4DDB-87DF-01C2914B1A60}" destId="{7F7D726A-4B1C-4C34-808A-9CEBAEA40ED5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8F8ADD-7F4F-4D82-8EEF-84B713643FFB}">
      <dsp:nvSpPr>
        <dsp:cNvPr id="0" name=""/>
        <dsp:cNvSpPr/>
      </dsp:nvSpPr>
      <dsp:spPr>
        <a:xfrm>
          <a:off x="1946075" y="0"/>
          <a:ext cx="4032448" cy="4032448"/>
        </a:xfrm>
        <a:prstGeom prst="triangle">
          <a:avLst/>
        </a:prstGeom>
        <a:solidFill>
          <a:schemeClr val="accent4"/>
        </a:solidFill>
        <a:ln w="425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18297A-B744-42D2-9094-37C7B78DB927}">
      <dsp:nvSpPr>
        <dsp:cNvPr id="0" name=""/>
        <dsp:cNvSpPr/>
      </dsp:nvSpPr>
      <dsp:spPr>
        <a:xfrm>
          <a:off x="468372" y="2520279"/>
          <a:ext cx="2576532" cy="5733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Осуществлять контроль своей деятельности</a:t>
          </a:r>
          <a:endParaRPr lang="ru-RU" sz="1200" kern="1200" dirty="0"/>
        </a:p>
      </dsp:txBody>
      <dsp:txXfrm>
        <a:off x="496361" y="2548268"/>
        <a:ext cx="2520554" cy="517385"/>
      </dsp:txXfrm>
    </dsp:sp>
    <dsp:sp modelId="{3CDE8FC1-C20C-4D76-985E-DCF36DC8C9A7}">
      <dsp:nvSpPr>
        <dsp:cNvPr id="0" name=""/>
        <dsp:cNvSpPr/>
      </dsp:nvSpPr>
      <dsp:spPr>
        <a:xfrm>
          <a:off x="612375" y="432048"/>
          <a:ext cx="2621091" cy="5733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Соотносить свои действия с планируемыми результатами</a:t>
          </a:r>
          <a:endParaRPr lang="ru-RU" sz="1200" kern="1200" dirty="0"/>
        </a:p>
      </dsp:txBody>
      <dsp:txXfrm>
        <a:off x="640364" y="460037"/>
        <a:ext cx="2565113" cy="517385"/>
      </dsp:txXfrm>
    </dsp:sp>
    <dsp:sp modelId="{93110AAC-90C4-4617-A854-B006CCB42F0D}">
      <dsp:nvSpPr>
        <dsp:cNvPr id="0" name=""/>
        <dsp:cNvSpPr/>
      </dsp:nvSpPr>
      <dsp:spPr>
        <a:xfrm>
          <a:off x="5004878" y="576066"/>
          <a:ext cx="2621091" cy="5733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Активно планировать свою деятельность</a:t>
          </a:r>
          <a:endParaRPr lang="ru-RU" sz="1200" kern="1200" dirty="0"/>
        </a:p>
      </dsp:txBody>
      <dsp:txXfrm>
        <a:off x="5032867" y="604055"/>
        <a:ext cx="2565113" cy="517385"/>
      </dsp:txXfrm>
    </dsp:sp>
    <dsp:sp modelId="{CB3FA639-EACC-4835-8511-4373C0923922}">
      <dsp:nvSpPr>
        <dsp:cNvPr id="0" name=""/>
        <dsp:cNvSpPr/>
      </dsp:nvSpPr>
      <dsp:spPr>
        <a:xfrm>
          <a:off x="2700598" y="1584177"/>
          <a:ext cx="2621091" cy="5733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Оценивать правильность выполнения учебной задачи</a:t>
          </a:r>
          <a:endParaRPr lang="ru-RU" sz="1200" kern="1200" dirty="0"/>
        </a:p>
      </dsp:txBody>
      <dsp:txXfrm>
        <a:off x="2728587" y="1612166"/>
        <a:ext cx="2565113" cy="517385"/>
      </dsp:txXfrm>
    </dsp:sp>
    <dsp:sp modelId="{AFB7F69A-ABCC-4AC9-B924-B592FA6CC8BE}">
      <dsp:nvSpPr>
        <dsp:cNvPr id="0" name=""/>
        <dsp:cNvSpPr/>
      </dsp:nvSpPr>
      <dsp:spPr>
        <a:xfrm>
          <a:off x="5127047" y="2520279"/>
          <a:ext cx="2621091" cy="5733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Владел основами самоконтроля, самооценки</a:t>
          </a:r>
          <a:endParaRPr lang="ru-RU" sz="1200" kern="1200" dirty="0"/>
        </a:p>
      </dsp:txBody>
      <dsp:txXfrm>
        <a:off x="5155036" y="2548268"/>
        <a:ext cx="2565113" cy="517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DD7AB-BC88-443A-A354-D0794721E7B4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A6577-1721-47A0-AB7E-55FB20055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078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A6577-1721-47A0-AB7E-55FB20055A7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16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17.10.2023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071678"/>
            <a:ext cx="6858000" cy="9906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Примеры формирующего оценивания на уроках английского языка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4357694"/>
            <a:ext cx="5076836" cy="130015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 Пилипенко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№12 им. И.И. Вирченко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Формирующее оценивание – важный компонент личностно-ориентированного и дифференцированного обучения.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08026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9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63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3933056"/>
            <a:ext cx="3562350" cy="18227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Оценивание?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Особое действие, которое должно отражать то, чему научился обучающийся, насколько он продвинулся к цели, что нового узнал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852936"/>
            <a:ext cx="2247900" cy="1809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2348880"/>
            <a:ext cx="2232248" cy="19373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72" y="2204864"/>
            <a:ext cx="2160241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258072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Педагогу важно, чтобы учащийся мог активно:</a:t>
            </a:r>
            <a:endParaRPr lang="ru-RU" sz="28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6772270"/>
              </p:ext>
            </p:extLst>
          </p:nvPr>
        </p:nvGraphicFramePr>
        <p:xfrm>
          <a:off x="503238" y="1412776"/>
          <a:ext cx="818356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839146"/>
            <a:ext cx="3312368" cy="21000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62638"/>
            <a:ext cx="8183880" cy="1051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476672"/>
            <a:ext cx="8183880" cy="41879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 современного оценивания: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Оцениваются как предметные, так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результаты;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вляется постоянным процессом;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Производится согласно критериям;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обучающегося в оценочную деятельность;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Разнообразные формы оценивания;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Анализируются результаты в динамике;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839146"/>
            <a:ext cx="3168352" cy="202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Формирующее оценивание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оценивание, осуществляемое в процессе обучения, когда анализируются знания, умения, ценностные установки, а также поведение учащегося, дается обратная связь по итогам обучения.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220" y="2924944"/>
            <a:ext cx="594928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06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формирующего оценивания: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Непрерывный контроль качества знаний;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 результатов, коррекция;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пробелов;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межличностных отношений в классе;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3140968"/>
            <a:ext cx="5715000" cy="289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3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 заданий: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стандартизированные (ВПР, ОГЭ, ЕГЭ)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72816"/>
            <a:ext cx="3744416" cy="39934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1764257"/>
            <a:ext cx="3419752" cy="399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авторские (разработанные учеными, авторами УМК, пособий)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556792"/>
            <a:ext cx="6376245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7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517232"/>
            <a:ext cx="8183880" cy="576064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Your score is: </a:t>
            </a:r>
            <a:b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 – “5”</a:t>
            </a:r>
            <a:b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15-19 – “4”</a:t>
            </a:r>
            <a:b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 – 15 – “3”</a:t>
            </a:r>
            <a:b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4-9 – “2”</a:t>
            </a:r>
            <a:br>
              <a:rPr lang="en-US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6635080" cy="14401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разработанные самим учителем:</a:t>
            </a:r>
          </a:p>
          <a:p>
            <a:pPr marL="0" indent="0" algn="ctr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Student’s Check List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Surname: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Name: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080889"/>
            <a:ext cx="6445690" cy="219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104</TotalTime>
  <Words>228</Words>
  <Application>Microsoft Office PowerPoint</Application>
  <PresentationFormat>Экран (4:3)</PresentationFormat>
  <Paragraphs>41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Verdana</vt:lpstr>
      <vt:lpstr>Wingdings 2</vt:lpstr>
      <vt:lpstr>Аспект</vt:lpstr>
      <vt:lpstr>Примеры формирующего оценивания на уроках английского языка</vt:lpstr>
      <vt:lpstr>Презентация PowerPoint</vt:lpstr>
      <vt:lpstr>Педагогу важно, чтобы учащийся мог активно: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Your score is:  20 – “5” 15-19 – “4” 10 – 15 – “3” 4-9 – “2”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Примеры формирующего оценивания на уроках английского языка</dc:title>
  <cp:lastModifiedBy>Админ</cp:lastModifiedBy>
  <cp:revision>12</cp:revision>
  <dcterms:modified xsi:type="dcterms:W3CDTF">2023-10-17T20:00:04Z</dcterms:modified>
</cp:coreProperties>
</file>