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6" r:id="rId3"/>
    <p:sldId id="259" r:id="rId4"/>
    <p:sldId id="260" r:id="rId5"/>
    <p:sldId id="262" r:id="rId6"/>
    <p:sldId id="261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14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8F324-60C8-4533-AB71-374DC048AC41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3B2C5-6B81-4EBD-8978-91BE22ED9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30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C3B2C5-6B81-4EBD-8978-91BE22ED93F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344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66800"/>
            <a:ext cx="7772400" cy="3429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«Школьный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химический эксперимент как активная форма обучения   на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 химии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малокомплектной школы».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5661248"/>
            <a:ext cx="4752528" cy="792088"/>
          </a:xfrm>
        </p:spPr>
        <p:txBody>
          <a:bodyPr/>
          <a:lstStyle/>
          <a:p>
            <a:pPr lvl="0"/>
            <a:endParaRPr lang="ru-RU" sz="18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533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«Наука химия – это область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чудес,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величайшие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завоевания разума будут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сделаны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в этой области…»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609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Максим  Горький 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5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активных форм обучения — основа развития познавательной компетентности школьника.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4597460"/>
              </p:ext>
            </p:extLst>
          </p:nvPr>
        </p:nvGraphicFramePr>
        <p:xfrm>
          <a:off x="1981200" y="1417640"/>
          <a:ext cx="5943600" cy="46021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97939303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3637378461"/>
                    </a:ext>
                  </a:extLst>
                </a:gridCol>
              </a:tblGrid>
              <a:tr h="597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Лекция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5%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3903022068"/>
                  </a:ext>
                </a:extLst>
              </a:tr>
              <a:tr h="597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Чтение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10%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036650623"/>
                  </a:ext>
                </a:extLst>
              </a:tr>
              <a:tr h="597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Аудио-визуальный метод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20%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770681090"/>
                  </a:ext>
                </a:extLst>
              </a:tr>
              <a:tr h="597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Демонстрация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30%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1714811492"/>
                  </a:ext>
                </a:extLst>
              </a:tr>
              <a:tr h="597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Групповые дискуссии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50%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621266458"/>
                  </a:ext>
                </a:extLst>
              </a:tr>
              <a:tr h="597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Активное обучение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70%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971337353"/>
                  </a:ext>
                </a:extLst>
              </a:tr>
              <a:tr h="10186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Обучение других / немедленное применение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90%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54341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049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762000"/>
            <a:ext cx="7467599" cy="54101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099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09600"/>
            <a:ext cx="7543800" cy="4953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246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Школьный эксперимент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u="sng" dirty="0" smtClean="0"/>
              <a:t>1. Демонстрационный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эксперимент. 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Практическая работа. </a:t>
            </a:r>
          </a:p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Лабораторный опыт.</a:t>
            </a:r>
          </a:p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Домашние практические работы.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Исследовательская деятельность. 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2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174875"/>
            <a:ext cx="3200400" cy="3951288"/>
          </a:xfrm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</a:t>
            </a:r>
            <a:r>
              <a:rPr lang="ru-RU" b="1" dirty="0" smtClean="0"/>
              <a:t>МКОУ СОШ №17 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</a:t>
            </a:r>
            <a:r>
              <a:rPr lang="ru-RU" b="1" dirty="0" err="1" smtClean="0"/>
              <a:t>им.П.Ф</a:t>
            </a:r>
            <a:r>
              <a:rPr lang="ru-RU" b="1" dirty="0" smtClean="0"/>
              <a:t>. </a:t>
            </a:r>
            <a:r>
              <a:rPr lang="ru-RU" b="1" dirty="0" err="1" smtClean="0"/>
              <a:t>Ризеля</a:t>
            </a:r>
            <a:r>
              <a:rPr lang="ru-RU" b="1" dirty="0" smtClean="0"/>
              <a:t> 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err="1" smtClean="0"/>
              <a:t>с.Краснопартизанского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учитель биологии и химии 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</a:t>
            </a:r>
            <a:r>
              <a:rPr lang="ru-RU" b="1" dirty="0" err="1" smtClean="0"/>
              <a:t>М.В.Стеценко</a:t>
            </a:r>
            <a:r>
              <a:rPr lang="ru-RU" b="1" dirty="0" smtClean="0"/>
              <a:t>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9363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</TotalTime>
  <Words>105</Words>
  <Application>Microsoft Office PowerPoint</Application>
  <PresentationFormat>Экран (4:3)</PresentationFormat>
  <Paragraphs>31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«Школьный химический эксперимент как активная форма обучения   на урока химии  в условиях малокомплектной школы».</vt:lpstr>
      <vt:lpstr>  «Наука химия – это область чудес, величайшие завоевания разума будут  сделаны именно в этой области…»                                                                          </vt:lpstr>
      <vt:lpstr> Использование активных форм обучения — основа развития познавательной компетентности школьника.</vt:lpstr>
      <vt:lpstr>Презентация PowerPoint</vt:lpstr>
      <vt:lpstr>Презентация PowerPoint</vt:lpstr>
      <vt:lpstr>Школьный эксперимент </vt:lpstr>
      <vt:lpstr>Спасибо за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по химии</dc:title>
  <dc:creator>Наталья</dc:creator>
  <cp:lastModifiedBy>User190819</cp:lastModifiedBy>
  <cp:revision>14</cp:revision>
  <dcterms:created xsi:type="dcterms:W3CDTF">2014-10-17T02:12:13Z</dcterms:created>
  <dcterms:modified xsi:type="dcterms:W3CDTF">2019-11-26T20:22:03Z</dcterms:modified>
</cp:coreProperties>
</file>