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098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0419C7-E926-4EF7-B62A-185205C1D2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E5FB35-B6BE-4F97-8BBC-6C57D21E21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327309-DD65-4095-8A5B-B6D037174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81FE67-DCFE-4D22-A9D1-7060AF367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05EFC7-DB7D-4997-B554-823B154C5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667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E53ED-7A73-4222-809F-F4DEBF469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D364861-3183-4609-86E0-4AE0ED4C3A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6DC1C7-6970-46F9-9046-47294CA38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E1B349-9240-4529-977C-A1E1CC74D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D7E82D-B378-4B3A-99F4-ED31EC03D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521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2BC6BC8-F844-4E51-8E4D-A3D33AFAE0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FF91B48-A4E2-4EF1-9234-FE72A0ACB8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700A4C-F187-4324-A269-D9FEF9CFB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104726-BE72-4E6D-9413-F21A83144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F2D039-390E-42E8-BE3B-4FA275059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74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E0C76-BA60-4040-AF03-1FF263A0E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744CEF-32BB-4AAE-AB79-B2511052F9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06D360-AAA7-4529-965B-0D5B9B4D1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7EC479-DA38-4817-B4BE-E072D0F2E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741002-7A70-4438-BC9D-E4188B1F6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397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734A33-10A0-478F-85E1-A36A14FF4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9D3440-BC6A-489D-B749-B4044BF7F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5253B6-FD4F-4D8F-92C4-B2619D2AE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A6876C-0A34-4D70-B31D-B92D2B718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0315C4-CFBF-4E87-9537-389528D00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23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BDEC5B-86B7-4681-9E41-B737070E4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489AA1-5CCF-4A91-85CC-7F19FAE43B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1899A37-91A6-4844-B85D-18ABA6FF2E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FADC8F-4A58-4FC4-8A0E-0BD96A460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DCB7837-F93C-472B-A2BF-8E963AFA8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10E4E12-CE0A-4C72-99E6-ED6D47347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8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9B3F8E-F34E-4AEC-93C2-3D87612A3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8F34D8-D47F-4930-A37E-93C916342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554FBE0-9C5B-4EB3-B12F-7C6A6981A1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C72B37-A37E-4374-9160-66E53BF21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1B0D05-47D8-4776-B4F3-4358D02A6D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C7CE679-5DA5-44F5-8B20-717BCF8AD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C3DA3C7-7AE0-4C0B-ABF7-76A81130D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A5119B2-92DE-4F26-9E24-95CC8E117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170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FC02BA-F50A-4F01-B795-887AD337C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84AE5B7-30A4-46D7-9EFA-53D6C0991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F8133F-67EC-4DC3-899E-959459700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A8B52DC-F571-49C4-9397-4FA825597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737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93DB294-CA83-4E13-88E1-6B3ACF5B6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CAA4748-B73A-4F6F-A87E-63465417F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F6E70FD-24FB-4AC7-BBF5-5B5FE264D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559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4DF4D-BC6C-4FAD-A2DD-B9884A5BC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3E0D8F-B522-42E2-8EE1-F9A098028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D1E02F-3899-4F83-9647-9B30B9CDAD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553C25-B3CF-42A4-8F6F-9BEDFA6CD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796A99B-FFAF-4C0D-8EBB-A7D6AC612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A47946-C301-4FA9-A890-876EA6C7A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570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6D99E1-9F5F-4753-8004-21E3F96F3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44C9D0F-EA5B-4C61-90EA-370D6905F3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33CD2B-33ED-436E-B738-115517E189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9A9586-E146-45AA-833C-D9A12A496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E1CDEE-7B56-4D41-B808-787C19BFD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887D10-01A1-419C-9271-6F8A1A789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48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045309-F5A3-4676-A074-1B406619F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D7DFEF-69AA-46F6-87A6-CD860C993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889A36-1C25-478C-93C9-21D589772E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01E3B-3F35-4950-86AF-234014B41BAF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30F0C8-13E2-4AE9-96BD-6EF82BFDD8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FA1936-282D-4887-AEA0-07571BD0B8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F3EA3-11A0-4176-933A-776134B44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2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B5157F-82C9-4588-8223-04825943EB9B}"/>
              </a:ext>
            </a:extLst>
          </p:cNvPr>
          <p:cNvSpPr/>
          <p:nvPr/>
        </p:nvSpPr>
        <p:spPr>
          <a:xfrm>
            <a:off x="2462646" y="1162734"/>
            <a:ext cx="830233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Индивидуальная работа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с обучающимися при подготовке к конкурсам, олимпиадам и итоговой аттестации</a:t>
            </a:r>
            <a:endParaRPr lang="ru-RU" sz="32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6FA0FA-17BC-428D-A20E-E34E96EDDBF6}"/>
              </a:ext>
            </a:extLst>
          </p:cNvPr>
          <p:cNvSpPr/>
          <p:nvPr/>
        </p:nvSpPr>
        <p:spPr>
          <a:xfrm>
            <a:off x="412172" y="5695266"/>
            <a:ext cx="583276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Подготовил: учитель физики Князев О.А.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17449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B5157F-82C9-4588-8223-04825943EB9B}"/>
              </a:ext>
            </a:extLst>
          </p:cNvPr>
          <p:cNvSpPr/>
          <p:nvPr/>
        </p:nvSpPr>
        <p:spPr>
          <a:xfrm>
            <a:off x="2093768" y="414589"/>
            <a:ext cx="8302336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Организация индивидуальной работы с обучающимися по подготовке к ГИА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6FA0FA-17BC-428D-A20E-E34E96EDDBF6}"/>
              </a:ext>
            </a:extLst>
          </p:cNvPr>
          <p:cNvSpPr/>
          <p:nvPr/>
        </p:nvSpPr>
        <p:spPr>
          <a:xfrm>
            <a:off x="263236" y="2027275"/>
            <a:ext cx="10823864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учащихся к ЕГЭ и ОГЭ должна осуществляется по следующим направлениям: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Информационная  работа;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содержательная (предметная) подготовка (Формула эффективного действия: учебник - носитель содержания образования + технология обучения + технология оценивания);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Психологическая  подготовка ( «Настрой на успех»)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545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B5157F-82C9-4588-8223-04825943EB9B}"/>
              </a:ext>
            </a:extLst>
          </p:cNvPr>
          <p:cNvSpPr/>
          <p:nvPr/>
        </p:nvSpPr>
        <p:spPr>
          <a:xfrm>
            <a:off x="2093768" y="263420"/>
            <a:ext cx="8302336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Организация индивидуальной работы с обучающимися по подготовке к ГИА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6FA0FA-17BC-428D-A20E-E34E96EDDBF6}"/>
              </a:ext>
            </a:extLst>
          </p:cNvPr>
          <p:cNvSpPr/>
          <p:nvPr/>
        </p:nvSpPr>
        <p:spPr>
          <a:xfrm>
            <a:off x="263236" y="2027275"/>
            <a:ext cx="10823864" cy="41549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информационная работа;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информационной деятельности по подготовке к экзаменам выделим два направления: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работа с учениками. (Удобно использовать для этого ресурс Решу ОГЭ)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работа с родителями, в результате которой проводят ознакомление с правилами поведения на экзамене, правами выпускников правилами заполнения бланков ГИА.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35D6DBA-9C92-4C35-A7D1-3892DC44B030}"/>
              </a:ext>
            </a:extLst>
          </p:cNvPr>
          <p:cNvSpPr/>
          <p:nvPr/>
        </p:nvSpPr>
        <p:spPr>
          <a:xfrm>
            <a:off x="2463800" y="4356100"/>
            <a:ext cx="1257300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6E227C-F9CE-4D1D-852F-3A50950B554F}"/>
              </a:ext>
            </a:extLst>
          </p:cNvPr>
          <p:cNvSpPr/>
          <p:nvPr/>
        </p:nvSpPr>
        <p:spPr>
          <a:xfrm>
            <a:off x="4838700" y="4387850"/>
            <a:ext cx="1257300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2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0E24748-25BA-4A2C-84A7-4B705CB73D5A}"/>
              </a:ext>
            </a:extLst>
          </p:cNvPr>
          <p:cNvSpPr/>
          <p:nvPr/>
        </p:nvSpPr>
        <p:spPr>
          <a:xfrm>
            <a:off x="7213600" y="4387850"/>
            <a:ext cx="1257300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3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029AB3B-FFC5-4193-A57B-CDEEB13D60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27275"/>
            <a:ext cx="11809524" cy="381904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9428D3B-D0E3-4D0A-BE84-DEAAE5F00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896" y="1170084"/>
            <a:ext cx="8833437" cy="568791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D51C28F-0B7B-4BBE-873E-FE3B754E28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526" y="1323566"/>
            <a:ext cx="11695238" cy="5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7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B5157F-82C9-4588-8223-04825943EB9B}"/>
              </a:ext>
            </a:extLst>
          </p:cNvPr>
          <p:cNvSpPr/>
          <p:nvPr/>
        </p:nvSpPr>
        <p:spPr>
          <a:xfrm>
            <a:off x="2093768" y="414589"/>
            <a:ext cx="8302336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Организация индивидуальной работы с обучающимися по подготовке к ГИА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6FA0FA-17BC-428D-A20E-E34E96EDDBF6}"/>
              </a:ext>
            </a:extLst>
          </p:cNvPr>
          <p:cNvSpPr/>
          <p:nvPr/>
        </p:nvSpPr>
        <p:spPr>
          <a:xfrm>
            <a:off x="263236" y="2027275"/>
            <a:ext cx="10823864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Содержательная  (предметная) подготовка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Содержательная (предметная) подготовка (готовность по предмету, умение решать тестовые задания).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этапе учитель должен осмыслить основные требования, предъявляемые к знаниям, умениям и навыкам выпускников школы, изучить кодификаторы и спецификацию ЕГЭ и ОГЭ, изменения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КИМах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выстроить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траекторию подготовки выпускников к итоговой аттестации.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517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B5157F-82C9-4588-8223-04825943EB9B}"/>
              </a:ext>
            </a:extLst>
          </p:cNvPr>
          <p:cNvSpPr/>
          <p:nvPr/>
        </p:nvSpPr>
        <p:spPr>
          <a:xfrm>
            <a:off x="2093768" y="414589"/>
            <a:ext cx="8302336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Организация индивидуальной работы с обучающимися по подготовке к ГИА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6FA0FA-17BC-428D-A20E-E34E96EDDBF6}"/>
              </a:ext>
            </a:extLst>
          </p:cNvPr>
          <p:cNvSpPr/>
          <p:nvPr/>
        </p:nvSpPr>
        <p:spPr>
          <a:xfrm>
            <a:off x="585354" y="2401348"/>
            <a:ext cx="10823864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Содержательная  (предметная) подготовка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Систематизация повторения и закрепления пройденных тем на уроках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Элективный курс по предмету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тестирования для проверки знания учащихся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кодификатора  в проверках знаний учащихся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дополнительных тематических консультаций с учащимися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 и олимпиадах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тематических уроков на закрепление материала (викторины, соревнования, конкурсы и т.п.) </a:t>
            </a:r>
          </a:p>
        </p:txBody>
      </p:sp>
    </p:spTree>
    <p:extLst>
      <p:ext uri="{BB962C8B-B14F-4D97-AF65-F5344CB8AC3E}">
        <p14:creationId xmlns:p14="http://schemas.microsoft.com/office/powerpoint/2010/main" val="4208141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B5157F-82C9-4588-8223-04825943EB9B}"/>
              </a:ext>
            </a:extLst>
          </p:cNvPr>
          <p:cNvSpPr/>
          <p:nvPr/>
        </p:nvSpPr>
        <p:spPr>
          <a:xfrm>
            <a:off x="2093768" y="414589"/>
            <a:ext cx="8302336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Организация индивидуальной работы с обучающимися по подготовке к ГИА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6FA0FA-17BC-428D-A20E-E34E96EDDBF6}"/>
              </a:ext>
            </a:extLst>
          </p:cNvPr>
          <p:cNvSpPr/>
          <p:nvPr/>
        </p:nvSpPr>
        <p:spPr>
          <a:xfrm>
            <a:off x="684068" y="1652048"/>
            <a:ext cx="10823864" cy="45243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Психологическая  подготовка. Рекомендации учителям: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Сосредотачивайтесь на позитивных сторонах и преимуществах учащегося с целью укрепления его самооценки.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Помогайте подростку поверить в себя и свои способности.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Помогайте избежать ошибок, поддерживайте выпускника при неудачах.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Подробно расскажите выпускникам, как будет проходить Единый государственный экзамен, чтобы каждый из них последовательно представлял всю процедуру экзамена.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Приложите усилия, чтобы родители не только ознакомились с правилами для выпускников, но и не были сторонними наблюдателями во время подготовки ребенка к экзамену, а, наоборот, оказывали ему всестороннюю помощь и поддержку.</a:t>
            </a:r>
          </a:p>
        </p:txBody>
      </p:sp>
    </p:spTree>
    <p:extLst>
      <p:ext uri="{BB962C8B-B14F-4D97-AF65-F5344CB8AC3E}">
        <p14:creationId xmlns:p14="http://schemas.microsoft.com/office/powerpoint/2010/main" val="3791683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B5157F-82C9-4588-8223-04825943EB9B}"/>
              </a:ext>
            </a:extLst>
          </p:cNvPr>
          <p:cNvSpPr/>
          <p:nvPr/>
        </p:nvSpPr>
        <p:spPr>
          <a:xfrm>
            <a:off x="2093768" y="414589"/>
            <a:ext cx="8302336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Организация индивидуальной работы с обучающимися по подготовке к ГИА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6FA0FA-17BC-428D-A20E-E34E96EDDBF6}"/>
              </a:ext>
            </a:extLst>
          </p:cNvPr>
          <p:cNvSpPr/>
          <p:nvPr/>
        </p:nvSpPr>
        <p:spPr>
          <a:xfrm>
            <a:off x="684068" y="1652048"/>
            <a:ext cx="10823864" cy="489364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Психологическая  подготовка. Рекомендации учителям: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Ознакомьте ребенка с методикой подготовки к экзаменам.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детям распределить темы подготовки по дням.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Посоветуйте детям во время экзамена обратить внимание на следующее: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пробежать глазами весь тест, чтобы увидеть, какого типа задания в нем содержатся, это поможет настроиться на работу;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внимательно прочитать вопрос до конца и понять его смысл (характерная ошибка во время тестирования - не дочитав до конца, по первым словам уже предполагают ответ и торопятся его вписать);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если не знаешь ответа на вопрос или не уверен, пропусти его и отметь, чтобы потом к нему вернуться;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если не смог в течение отведенного времени ответить на вопрос, есть смысл положиться на свою интуицию и указать наиболее вероятный вариант.</a:t>
            </a:r>
          </a:p>
        </p:txBody>
      </p:sp>
    </p:spTree>
    <p:extLst>
      <p:ext uri="{BB962C8B-B14F-4D97-AF65-F5344CB8AC3E}">
        <p14:creationId xmlns:p14="http://schemas.microsoft.com/office/powerpoint/2010/main" val="308907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B5157F-82C9-4588-8223-04825943EB9B}"/>
              </a:ext>
            </a:extLst>
          </p:cNvPr>
          <p:cNvSpPr/>
          <p:nvPr/>
        </p:nvSpPr>
        <p:spPr>
          <a:xfrm>
            <a:off x="812800" y="414589"/>
            <a:ext cx="106045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Ш. А.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Амонашвили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учитель от Бога, педагог от Сердца.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6FA0FA-17BC-428D-A20E-E34E96EDDBF6}"/>
              </a:ext>
            </a:extLst>
          </p:cNvPr>
          <p:cNvSpPr/>
          <p:nvPr/>
        </p:nvSpPr>
        <p:spPr>
          <a:xfrm>
            <a:off x="1739900" y="2159000"/>
            <a:ext cx="9131300" cy="3785652"/>
          </a:xfrm>
          <a:prstGeom prst="rect">
            <a:avLst/>
          </a:prstGeom>
          <a:solidFill>
            <a:schemeClr val="bg1"/>
          </a:solidFill>
        </p:spPr>
        <p:txBody>
          <a:bodyPr wrap="square" numCol="2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учитель…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Любовь и Преданность,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Вера и Терпение.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Радость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Сорадость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Страдание и Сострадание.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Истина и Сердце,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Совесть и Благородство.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Ищущий и Дарящий,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Нищий и Богатый.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Учитель и Ученик,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и Воспитанник.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Прокладывающий Путь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Художник Жизни.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Убежище Детства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Колыбель Человечества.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Улыбка Будущего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Факел Сущего.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Учитель от Бога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Соработник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Бога.</a:t>
            </a:r>
          </a:p>
        </p:txBody>
      </p:sp>
    </p:spTree>
    <p:extLst>
      <p:ext uri="{BB962C8B-B14F-4D97-AF65-F5344CB8AC3E}">
        <p14:creationId xmlns:p14="http://schemas.microsoft.com/office/powerpoint/2010/main" val="31683771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639</Words>
  <Application>Microsoft Office PowerPoint</Application>
  <PresentationFormat>Широкоэкранный</PresentationFormat>
  <Paragraphs>76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</cp:revision>
  <dcterms:created xsi:type="dcterms:W3CDTF">2021-11-09T16:55:18Z</dcterms:created>
  <dcterms:modified xsi:type="dcterms:W3CDTF">2021-11-09T17:56:03Z</dcterms:modified>
</cp:coreProperties>
</file>