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77" r:id="rId3"/>
    <p:sldId id="278" r:id="rId4"/>
    <p:sldId id="279" r:id="rId5"/>
    <p:sldId id="285" r:id="rId6"/>
    <p:sldId id="281" r:id="rId7"/>
    <p:sldId id="282" r:id="rId8"/>
    <p:sldId id="286" r:id="rId9"/>
    <p:sldId id="287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5BD7256-022C-4999-A981-A103840CFA96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87FD96-B166-41D7-8754-7848C30FE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vlovskaya.bezformata.com/word/kazache-podvore/982153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pavlovskaya.bezformata.com/word/kazache-podvore/982153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500174"/>
            <a:ext cx="8458200" cy="457561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Способы повышения мотивации учащихся</a:t>
            </a:r>
            <a:br>
              <a:rPr lang="ru-RU" dirty="0"/>
            </a:br>
            <a:r>
              <a:rPr lang="ru-RU" dirty="0"/>
              <a:t>на уроках кубановедения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2400" dirty="0"/>
              <a:t>И.Н. Лапко – </a:t>
            </a:r>
            <a:r>
              <a:rPr lang="ru-RU" sz="1200" dirty="0"/>
              <a:t>учитель кубановедения МКОУ СОШ № 16 ИМ. К.И. Недорубова ст. Украинской </a:t>
            </a:r>
            <a:br>
              <a:rPr lang="ru-RU" sz="1200" dirty="0"/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0836124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 своей практике 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применяЮ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1.Музейный урок</a:t>
            </a:r>
          </a:p>
          <a:p>
            <a:r>
              <a:rPr lang="ru-RU" dirty="0"/>
              <a:t>2.Урок-экскурсия</a:t>
            </a:r>
          </a:p>
          <a:p>
            <a:r>
              <a:rPr lang="ru-RU" dirty="0"/>
              <a:t>3.Урок-исследования</a:t>
            </a:r>
          </a:p>
          <a:p>
            <a:r>
              <a:rPr lang="ru-RU" dirty="0"/>
              <a:t>4.Урок-встреча</a:t>
            </a:r>
          </a:p>
          <a:p>
            <a:r>
              <a:rPr lang="ru-RU" dirty="0"/>
              <a:t>5.Урок-проект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Музейный урок</a:t>
            </a:r>
          </a:p>
        </p:txBody>
      </p:sp>
      <p:pic>
        <p:nvPicPr>
          <p:cNvPr id="1026" name="Picture 2" descr="C:\Users\лена\Desktop\Screenshot_2019-10-30-19-29-3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285860"/>
            <a:ext cx="2839801" cy="2587892"/>
          </a:xfrm>
          <a:prstGeom prst="rect">
            <a:avLst/>
          </a:prstGeom>
          <a:noFill/>
        </p:spPr>
      </p:pic>
      <p:pic>
        <p:nvPicPr>
          <p:cNvPr id="1027" name="Picture 3" descr="C:\Users\лена\Desktop\Screenshot_2019-10-30-19-29-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929066"/>
            <a:ext cx="2714644" cy="2928934"/>
          </a:xfrm>
          <a:prstGeom prst="rect">
            <a:avLst/>
          </a:prstGeom>
          <a:noFill/>
        </p:spPr>
      </p:pic>
      <p:pic>
        <p:nvPicPr>
          <p:cNvPr id="1028" name="Picture 4" descr="C:\Users\лена\Desktop\Screenshot_2019-10-30-19-29-3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57628"/>
            <a:ext cx="2857493" cy="3000372"/>
          </a:xfrm>
          <a:prstGeom prst="rect">
            <a:avLst/>
          </a:prstGeom>
          <a:noFill/>
        </p:spPr>
      </p:pic>
      <p:pic>
        <p:nvPicPr>
          <p:cNvPr id="1029" name="Picture 5" descr="C:\Users\лена\Desktop\Screenshot_2019-10-30-19-37-25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857628"/>
            <a:ext cx="2714612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ена\Desktop\20190929_1551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4810" cy="3500438"/>
          </a:xfrm>
          <a:prstGeom prst="rect">
            <a:avLst/>
          </a:prstGeom>
          <a:noFill/>
        </p:spPr>
      </p:pic>
      <p:pic>
        <p:nvPicPr>
          <p:cNvPr id="2051" name="Picture 3" descr="C:\Users\лена\Desktop\20190929_154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929190" cy="3571876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500438"/>
            <a:ext cx="4573602" cy="31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err="1"/>
              <a:t>Урок-исследования</a:t>
            </a:r>
            <a:endParaRPr lang="ru-RU" sz="2800" b="1" dirty="0"/>
          </a:p>
        </p:txBody>
      </p:sp>
      <p:pic>
        <p:nvPicPr>
          <p:cNvPr id="7170" name="Picture 2" descr="C:\Users\WvW\Desktop\фото опк\DSCN29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191000" cy="3143250"/>
          </a:xfrm>
          <a:prstGeom prst="rect">
            <a:avLst/>
          </a:prstGeom>
          <a:noFill/>
        </p:spPr>
      </p:pic>
      <p:pic>
        <p:nvPicPr>
          <p:cNvPr id="7171" name="Picture 3" descr="C:\Users\WvW\Desktop\фото опк\DSCN29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572140"/>
            <a:ext cx="937049" cy="7027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</p:pic>
      <p:pic>
        <p:nvPicPr>
          <p:cNvPr id="5" name="Picture 3" descr="C:\Users\WvW\Desktop\фото опк\DSCN29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85860"/>
            <a:ext cx="4343400" cy="325755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4572008"/>
            <a:ext cx="421484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Урок-встреча</a:t>
            </a:r>
          </a:p>
        </p:txBody>
      </p:sp>
      <p:pic>
        <p:nvPicPr>
          <p:cNvPr id="4098" name="Picture 2" descr="C:\Users\лена\Desktop\фото\Screenshot_2019-08-16-11-57-17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4429124" cy="3838575"/>
          </a:xfrm>
          <a:prstGeom prst="rect">
            <a:avLst/>
          </a:prstGeom>
          <a:noFill/>
        </p:spPr>
      </p:pic>
      <p:pic>
        <p:nvPicPr>
          <p:cNvPr id="4099" name="Picture 3" descr="C:\Users\лена\Desktop\фото\Screenshot_2019-08-16-11-57-21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2" y="1071546"/>
            <a:ext cx="4214818" cy="5000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Урок-проект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546"/>
            <a:ext cx="2689552" cy="2794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3500438"/>
            <a:ext cx="3071833" cy="3063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071546"/>
            <a:ext cx="3262308" cy="29289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4000504"/>
            <a:ext cx="221457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территории школы в рамках проектной деятельности создан этнографический уголок 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C6121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 tooltip="Казачье подворье"/>
              </a:rPr>
              <a:t>Казачье подворье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на базе которого проводятся уроки </a:t>
            </a:r>
            <a:r>
              <a:rPr kumimoji="0" lang="ru-RU" sz="1100" b="0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кубановедения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100" b="0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</a:t>
            </a: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Мужества, уроки гражданственности и патриотизма.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t">
              <a:spcAft>
                <a:spcPct val="0"/>
              </a:spcAft>
            </a:pPr>
            <a:b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b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b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b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b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территории школы в рамках проектной деятельности создан этнографический уголок </a:t>
            </a:r>
            <a:r>
              <a:rPr lang="ru-RU" cap="none" dirty="0"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lang="ru-RU" cap="none" dirty="0">
                <a:solidFill>
                  <a:srgbClr val="C6121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 tooltip="Казачье подворье"/>
              </a:rPr>
              <a:t>Казачье подворье</a:t>
            </a:r>
            <a:r>
              <a:rPr lang="ru-RU" cap="none" dirty="0">
                <a:solidFill>
                  <a:srgbClr val="22222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на базе которого проводятся уроки </a:t>
            </a:r>
            <a:r>
              <a:rPr lang="ru-RU" cap="none" dirty="0" err="1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кубановедения</a:t>
            </a:r>
            <a: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cap="none" dirty="0" err="1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уроки</a:t>
            </a:r>
            <a:r>
              <a:rPr lang="ru-RU" cap="none" dirty="0"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Мужества, уроки гражданственности и патриотизма.</a:t>
            </a:r>
            <a:endParaRPr lang="ru-RU" sz="5400" cap="none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22313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лена\Desktop\thumb__5e285643-a98b-4752-aa47-cc767bc9bd4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714752"/>
            <a:ext cx="4572032" cy="2928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Занятие - экскурсии</a:t>
            </a:r>
          </a:p>
        </p:txBody>
      </p:sp>
      <p:pic>
        <p:nvPicPr>
          <p:cNvPr id="1026" name="Picture 2" descr="C:\Users\лена\Desktop\фото\Screenshot_2019-08-16-11-56-44-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2857520" cy="3071834"/>
          </a:xfrm>
          <a:prstGeom prst="rect">
            <a:avLst/>
          </a:prstGeom>
          <a:noFill/>
        </p:spPr>
      </p:pic>
      <p:pic>
        <p:nvPicPr>
          <p:cNvPr id="1028" name="Picture 4" descr="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071546"/>
            <a:ext cx="3643306" cy="2732480"/>
          </a:xfrm>
          <a:prstGeom prst="rect">
            <a:avLst/>
          </a:prstGeom>
          <a:noFill/>
        </p:spPr>
      </p:pic>
      <p:pic>
        <p:nvPicPr>
          <p:cNvPr id="1029" name="Picture 5" descr="C:\Users\лена\Desktop\фото\Screenshot_2019-08-16-12-00-45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1890" y="4286256"/>
            <a:ext cx="4056365" cy="2247902"/>
          </a:xfrm>
          <a:prstGeom prst="rect">
            <a:avLst/>
          </a:prstGeom>
          <a:noFill/>
        </p:spPr>
      </p:pic>
      <p:pic>
        <p:nvPicPr>
          <p:cNvPr id="7" name="Picture 2" descr="C:\Users\лена\Desktop\20191012_1926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572008"/>
            <a:ext cx="3214710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07166d9c6b65a97314c205157fa6599c1521ce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281</TotalTime>
  <Words>64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Способы повышения мотивации учащихся на уроках кубановедения    И.Н. Лапко – учитель кубановедения МКОУ СОШ № 16 ИМ. К.И. Недорубова ст. Украинской  </vt:lpstr>
      <vt:lpstr>в своей практике я применяЮ:</vt:lpstr>
      <vt:lpstr>Музейный урок</vt:lpstr>
      <vt:lpstr>Презентация PowerPoint</vt:lpstr>
      <vt:lpstr>Урок-исследования</vt:lpstr>
      <vt:lpstr>Урок-встреча</vt:lpstr>
      <vt:lpstr>Урок-проект</vt:lpstr>
      <vt:lpstr>     На территории школы в рамках проектной деятельности создан этнографический уголок «Казачье подворье», на базе которого проводятся уроки кубановедения, уроки Мужества, уроки гражданственности и патриотизма.</vt:lpstr>
      <vt:lpstr>Занятие - экскурсии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православной культуры</dc:title>
  <dc:creator>WvW</dc:creator>
  <cp:lastModifiedBy>Пользователь</cp:lastModifiedBy>
  <cp:revision>55</cp:revision>
  <dcterms:created xsi:type="dcterms:W3CDTF">2017-05-01T17:27:41Z</dcterms:created>
  <dcterms:modified xsi:type="dcterms:W3CDTF">2019-11-01T08:13:53Z</dcterms:modified>
</cp:coreProperties>
</file>