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3D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0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54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nstantia" pitchFamily="18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C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b5b88658c3a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038" y="5214938"/>
            <a:ext cx="9048750" cy="1643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DBDF9BDE-EC5F-4D42-B274-929C6A11B319}" type="datetimeFigureOut">
              <a:rPr lang="ru-RU" smtClean="0"/>
              <a:t>09.06.2013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6BDA4C5-3612-45E3-96B7-A15EBA27F2BF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 descr="0a90d5a235ac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2875" y="214313"/>
            <a:ext cx="1223963" cy="11350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C0000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My%20Documents\&#1057;&#1074;&#1077;&#1090;&#1072;\&#1052;&#1054;&#1048;%20&#1055;&#1056;&#1045;&#1047;&#1045;&#1053;&#1058;&#1040;&#1062;&#1048;&#1048;\&#1055;&#1088;&#1077;&#1079;&#1077;&#1085;&#1090;&#1072;&#1094;&#1080;&#1080;%20&#1087;&#1086;&#1083;&#1100;&#1079;&#1086;&#1074;&#1072;&#1090;&#1077;&#1083;&#1077;&#1081;\&#1047;&#1072;&#1082;&#1091;&#1090;&#1089;&#1082;&#1072;&#1103;%20&#1053;&#1072;&#1090;&#1072;&#1083;&#1100;&#1103;\18_&#1096;&#1077;&#1089;&#1090;&#1086;&#1081;%20&#1076;&#1077;&#1085;&#1100;%20&#1090;&#1074;&#1086;&#1088;&#1077;&#1085;&#1080;&#1103;%20&#1084;&#1080;&#1088;&#1072;\&#1084;&#1091;&#1079;&#1099;&#1082;&#1072;%20&#1074;&#1080;&#1074;&#1072;&#1083;&#1100;&#1076;&#1080;.mp3" TargetMode="Externa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exday.do.am/reklama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0"/>
            <a:ext cx="914017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7752" y="1643050"/>
            <a:ext cx="4143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творения мира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57950" y="5786454"/>
            <a:ext cx="2286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B13D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Урок ОПК №18</a:t>
            </a:r>
          </a:p>
          <a:p>
            <a:r>
              <a:rPr lang="ru-RU" b="1" dirty="0" smtClean="0">
                <a:solidFill>
                  <a:srgbClr val="B13D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3 класс</a:t>
            </a:r>
          </a:p>
          <a:p>
            <a:r>
              <a:rPr lang="ru-RU" b="1" dirty="0" err="1" smtClean="0">
                <a:solidFill>
                  <a:srgbClr val="B13D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Закутская</a:t>
            </a:r>
            <a:r>
              <a:rPr lang="ru-RU" b="1" dirty="0" smtClean="0">
                <a:solidFill>
                  <a:srgbClr val="B13D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 Н.Д.</a:t>
            </a:r>
            <a:endParaRPr lang="ru-RU" b="1" dirty="0">
              <a:solidFill>
                <a:srgbClr val="B13D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pic>
        <p:nvPicPr>
          <p:cNvPr id="7" name="музыка вивальд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7258050" cy="178595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Согласно Библии, Бог творил мир и в шестой день</a:t>
            </a:r>
            <a:endParaRPr lang="ru-RU" dirty="0"/>
          </a:p>
        </p:txBody>
      </p:sp>
      <p:pic>
        <p:nvPicPr>
          <p:cNvPr id="5122" name="Picture 2" descr="http://islam.gmir.ru/catalog/B-4168_001-IV/image_pre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998786"/>
            <a:ext cx="5429288" cy="485921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428604"/>
            <a:ext cx="4714876" cy="4525963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И сказал Бог: да произведет земля душу живую по роду ее, скотов, и гадов, и зверей земных по роду их. И стало так. И создал Бог зверей земных по роду их, и скот по роду его, и всех гадов земных по роду их. И увидел Бог, что это хорошо.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://www.cirota.ru/forum/images/54/54937.jpe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179130" y="466184"/>
            <a:ext cx="4607184" cy="5128138"/>
          </a:xfrm>
          <a:prstGeom prst="snip2SameRect">
            <a:avLst>
              <a:gd name="adj1" fmla="val 34951"/>
              <a:gd name="adj2" fmla="val 0"/>
            </a:avLst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857232"/>
            <a:ext cx="6715172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i="1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сказал Бог: сотворим человека по образу Нашему (и) по подобию Нашему, и да владычествуют они над рыбами морскими, и над птицами небесными, (и над зверями,) и над скотом, и над всею землею, и над всеми гадами, пресмыкающимися по земле.</a:t>
            </a:r>
            <a:endParaRPr lang="ru-RU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0"/>
            <a:ext cx="3500462" cy="6126163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Человек стал венцом творения. Первый человек получил имя Адам. Из ребра Адама Бог сделал друга первому человеку – жену Еву.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986" name="Picture 2" descr="http://top-antropos.com/images/2/Adam/%D0%A3%D0%B8%D0%BB%D1%8C%D1%8F%D0%BC%20%D0%91%D0%BB%D0%B5%D0%B9%D0%BA.%20%D0%A2%D0%B2%D0%BE%D1%80%D0%B5%D0%BD%D0%B8%D0%B5%20%D0%95%D0%B2%D1%8B.jp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5519057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85784" y="1357298"/>
            <a:ext cx="8972584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Шестой же день явил нам чудо!</a:t>
            </a:r>
            <a:br>
              <a:rPr lang="ru-RU" dirty="0" smtClean="0"/>
            </a:br>
            <a:r>
              <a:rPr lang="ru-RU" dirty="0" smtClean="0"/>
              <a:t>Из ничего, из ниоткуда:</a:t>
            </a:r>
            <a:br>
              <a:rPr lang="ru-RU" dirty="0" smtClean="0"/>
            </a:br>
            <a:r>
              <a:rPr lang="ru-RU" dirty="0" smtClean="0"/>
              <a:t>Гиппопотамы, крокодилы,</a:t>
            </a:r>
            <a:br>
              <a:rPr lang="ru-RU" dirty="0" smtClean="0"/>
            </a:br>
            <a:r>
              <a:rPr lang="ru-RU" dirty="0" smtClean="0"/>
              <a:t>Олени, тигры, и гориллы...</a:t>
            </a:r>
            <a:br>
              <a:rPr lang="ru-RU" dirty="0" smtClean="0"/>
            </a:br>
            <a:r>
              <a:rPr lang="ru-RU" dirty="0" smtClean="0"/>
              <a:t>Земля наполнилась! И вот</a:t>
            </a:r>
            <a:br>
              <a:rPr lang="ru-RU" dirty="0" smtClean="0"/>
            </a:br>
            <a:r>
              <a:rPr lang="ru-RU" dirty="0" smtClean="0"/>
              <a:t>Нас </a:t>
            </a:r>
            <a:r>
              <a:rPr lang="ru-RU" dirty="0" err="1" smtClean="0"/>
              <a:t>диво-дивное</a:t>
            </a:r>
            <a:r>
              <a:rPr lang="ru-RU" dirty="0" smtClean="0"/>
              <a:t> всех ждёт.</a:t>
            </a:r>
            <a:br>
              <a:rPr lang="ru-RU" dirty="0" smtClean="0"/>
            </a:br>
            <a:r>
              <a:rPr lang="ru-RU" dirty="0" smtClean="0"/>
              <a:t>Венец творенья – человек!</a:t>
            </a:r>
            <a:br>
              <a:rPr lang="ru-RU" dirty="0" smtClean="0"/>
            </a:br>
            <a:r>
              <a:rPr lang="ru-RU" dirty="0" smtClean="0"/>
              <a:t>"Наследуй землю всю вовек!"</a:t>
            </a:r>
            <a:endParaRPr lang="ru-RU" dirty="0"/>
          </a:p>
        </p:txBody>
      </p:sp>
      <p:pic>
        <p:nvPicPr>
          <p:cNvPr id="44034" name="Picture 2" descr="http://cs4136.userapi.com/u4728856/-6/x_3eff96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851" y="2214554"/>
            <a:ext cx="3524149" cy="2645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4038" name="Picture 6" descr="http://img-fotki.yandex.ru/get/4611/129220414.21/0_68c8f_fa382853_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214446" cy="1214446"/>
          </a:xfrm>
          <a:prstGeom prst="rect">
            <a:avLst/>
          </a:prstGeom>
          <a:noFill/>
        </p:spPr>
      </p:pic>
      <p:pic>
        <p:nvPicPr>
          <p:cNvPr id="44040" name="Picture 8" descr="http://www.proza.ru/pics/2010/03/05/7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142852"/>
            <a:ext cx="1858678" cy="1214446"/>
          </a:xfrm>
          <a:prstGeom prst="rect">
            <a:avLst/>
          </a:prstGeom>
          <a:noFill/>
        </p:spPr>
      </p:pic>
      <p:pic>
        <p:nvPicPr>
          <p:cNvPr id="44042" name="Picture 10" descr="http://content.foto.mail.ru/mail/tatalap/_blogs/i-166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42852"/>
            <a:ext cx="1130952" cy="1214446"/>
          </a:xfrm>
          <a:prstGeom prst="rect">
            <a:avLst/>
          </a:prstGeom>
          <a:noFill/>
        </p:spPr>
      </p:pic>
      <p:pic>
        <p:nvPicPr>
          <p:cNvPr id="44044" name="Picture 12" descr="http://www.xrest.ru/images/collection/00168/592/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142852"/>
            <a:ext cx="1663422" cy="1214446"/>
          </a:xfrm>
          <a:prstGeom prst="rect">
            <a:avLst/>
          </a:prstGeom>
          <a:noFill/>
        </p:spPr>
      </p:pic>
      <p:pic>
        <p:nvPicPr>
          <p:cNvPr id="44046" name="Picture 14" descr="http://khoahoc.com.vn/photos/Image/2010/09/24/khido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142852"/>
            <a:ext cx="1500198" cy="12301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929198"/>
            <a:ext cx="9144000" cy="2286016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Господь сотворил человека по образу своему и подобию. А стать подобным Богу человеку еще предстоит. Развивая в себе образ Божий. </a:t>
            </a:r>
            <a:r>
              <a:rPr lang="ru-RU" sz="2800" i="1" dirty="0" smtClean="0">
                <a:ln>
                  <a:solidFill>
                    <a:srgbClr val="C00000"/>
                  </a:solidFill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Человек  может стать подобным Творцу</a:t>
            </a:r>
            <a:r>
              <a:rPr lang="ru-RU" sz="2800" i="1" dirty="0" smtClean="0">
                <a:ln>
                  <a:solidFill>
                    <a:srgbClr val="C00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i="1" dirty="0">
              <a:ln>
                <a:solidFill>
                  <a:srgbClr val="C00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010" name="Picture 2" descr="http://content.foto.mail.ru/mail/kvrishtina1955/_blogs/i-420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0"/>
            <a:ext cx="6624866" cy="505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1357290" y="4572008"/>
            <a:ext cx="1857388" cy="50006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258050" cy="928694"/>
          </a:xfrm>
        </p:spPr>
        <p:txBody>
          <a:bodyPr/>
          <a:lstStyle/>
          <a:p>
            <a:r>
              <a:rPr lang="ru-RU" dirty="0" smtClean="0"/>
              <a:t>КРЕСТОСЛОВИЦА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2" y="-500090"/>
          <a:ext cx="8143930" cy="6715170"/>
        </p:xfrm>
        <a:graphic>
          <a:graphicData uri="http://schemas.openxmlformats.org/drawingml/2006/table">
            <a:tbl>
              <a:tblPr/>
              <a:tblGrid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  <a:gridCol w="814393"/>
              </a:tblGrid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 dirty="0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2400" b="1" i="0" u="none" strike="noStrike">
                          <a:solidFill>
                            <a:srgbClr val="7030A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1517"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400" b="1" i="0" u="none" strike="noStrike" dirty="0">
                        <a:solidFill>
                          <a:srgbClr val="7030A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29058" y="714356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1357298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2071678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9058" y="271462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5206" y="714356"/>
            <a:ext cx="5581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5206" y="1357298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15206" y="2000240"/>
            <a:ext cx="657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15206" y="271462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43768" y="3357562"/>
            <a:ext cx="79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215206" y="4071942"/>
            <a:ext cx="659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15206" y="4786322"/>
            <a:ext cx="643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71802" y="1357298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1357298"/>
            <a:ext cx="627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1357298"/>
            <a:ext cx="659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57950" y="1357298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001024" y="1357298"/>
            <a:ext cx="5806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86314" y="3357562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72132" y="3357562"/>
            <a:ext cx="6575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388" y="3357562"/>
            <a:ext cx="6110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2910" y="4714884"/>
            <a:ext cx="585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28728" y="4714884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14546" y="4714884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071802" y="4714884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929058" y="4714884"/>
            <a:ext cx="529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Ё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14876" y="4714884"/>
            <a:ext cx="5597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572132" y="4714884"/>
            <a:ext cx="5341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357950" y="4714884"/>
            <a:ext cx="7441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Тема7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Тема72</Template>
  <TotalTime>69</TotalTime>
  <Words>228</Words>
  <Application>Microsoft Office PowerPoint</Application>
  <PresentationFormat>Экран (4:3)</PresentationFormat>
  <Paragraphs>65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Тема72</vt:lpstr>
      <vt:lpstr>Презентация PowerPoint</vt:lpstr>
      <vt:lpstr>Согласно Библии, Бог творил мир и в шестой день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КРЕСТОСЛОВИЦА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Дмитрий</cp:lastModifiedBy>
  <cp:revision>8</cp:revision>
  <dcterms:created xsi:type="dcterms:W3CDTF">2013-01-03T12:16:56Z</dcterms:created>
  <dcterms:modified xsi:type="dcterms:W3CDTF">2013-06-09T12:31:38Z</dcterms:modified>
</cp:coreProperties>
</file>