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68" r:id="rId3"/>
    <p:sldId id="269" r:id="rId4"/>
    <p:sldId id="260" r:id="rId5"/>
    <p:sldId id="261" r:id="rId6"/>
    <p:sldId id="262" r:id="rId7"/>
    <p:sldId id="270" r:id="rId8"/>
    <p:sldId id="263" r:id="rId9"/>
    <p:sldId id="264" r:id="rId10"/>
    <p:sldId id="265" r:id="rId11"/>
    <p:sldId id="271" r:id="rId12"/>
    <p:sldId id="266" r:id="rId13"/>
    <p:sldId id="272" r:id="rId14"/>
    <p:sldId id="267" r:id="rId15"/>
    <p:sldId id="273" r:id="rId16"/>
    <p:sldId id="27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12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92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891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283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96623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056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285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448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074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293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845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662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016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555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375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929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A4A68-4605-413F-AEBC-3AF46C3B796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C162115-EB96-42DA-92F9-45471BE11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120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913792-3D92-4FFD-9182-14283AFAB8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477078"/>
            <a:ext cx="8915399" cy="4943061"/>
          </a:xfrm>
        </p:spPr>
        <p:txBody>
          <a:bodyPr>
            <a:noAutofit/>
          </a:bodyPr>
          <a:lstStyle/>
          <a:p>
            <a:pPr algn="ctr"/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«Использование цифровых образовательных ресурсов на уроках немецкого языка»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BB85654-A9BE-4F5B-987F-6A3CDED5C0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5234609"/>
            <a:ext cx="8915399" cy="1623391"/>
          </a:xfrm>
        </p:spPr>
        <p:txBody>
          <a:bodyPr>
            <a:noAutofit/>
          </a:bodyPr>
          <a:lstStyle/>
          <a:p>
            <a:pPr algn="r"/>
            <a:r>
              <a:rPr lang="ru-RU" sz="32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Волик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Ивановна</a:t>
            </a:r>
          </a:p>
          <a:p>
            <a:pPr algn="r"/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№6</a:t>
            </a:r>
          </a:p>
        </p:txBody>
      </p:sp>
    </p:spTree>
    <p:extLst>
      <p:ext uri="{BB962C8B-B14F-4D97-AF65-F5344CB8AC3E}">
        <p14:creationId xmlns:p14="http://schemas.microsoft.com/office/powerpoint/2010/main" val="4102407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C025D2-C36E-4AE6-918A-16D7D57761D9}"/>
              </a:ext>
            </a:extLst>
          </p:cNvPr>
          <p:cNvSpPr/>
          <p:nvPr/>
        </p:nvSpPr>
        <p:spPr>
          <a:xfrm>
            <a:off x="1895061" y="490330"/>
            <a:ext cx="65863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www.jugend</a:t>
            </a:r>
            <a:r>
              <a:rPr lang="en-US" sz="4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presse</a:t>
            </a:r>
            <a:r>
              <a:rPr lang="ru-RU" sz="4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endParaRPr lang="ru-RU" sz="4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B38749-9F0F-4506-93F4-A4505B4CA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30" y="1532321"/>
            <a:ext cx="2462427" cy="416368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DFACF3-75B0-42C2-ABD6-A3159C0D73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513" y="1537715"/>
            <a:ext cx="2187399" cy="415828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36D1E3A-C679-4CD4-87F9-00A89ACD70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281" y="2277476"/>
            <a:ext cx="2225370" cy="439304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86BD6F2-63B6-4962-951F-5D13E9F0DC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818" y="2277476"/>
            <a:ext cx="2225371" cy="439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409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ADFF5A-308C-441E-B4A8-01F30A952F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251792"/>
            <a:ext cx="8915399" cy="98066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Сайты по грамматике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D668F62-CB21-4F48-B174-CC821B3DB0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9043" y="1855303"/>
            <a:ext cx="9715569" cy="4048359"/>
          </a:xfrm>
        </p:spPr>
        <p:txBody>
          <a:bodyPr>
            <a:normAutofit fontScale="70000" lnSpcReduction="20000"/>
          </a:bodyPr>
          <a:lstStyle/>
          <a:p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http://www.ralf-kinas.</a:t>
            </a:r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  <a:p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http://people.colgate.edu/dhoffmann/text/Grammatik200</a:t>
            </a:r>
          </a:p>
          <a:p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http://www.hueber.de/deutsch-als-fremdsprache</a:t>
            </a:r>
          </a:p>
          <a:p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www./virtual/e_test_kurz.htm</a:t>
            </a:r>
          </a:p>
          <a:p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www.goethe.de/</a:t>
            </a:r>
            <a:r>
              <a:rPr lang="ru-RU" sz="44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cgi-bin</a:t>
            </a:r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44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einstufungstest</a:t>
            </a:r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44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einstufungstest</a:t>
            </a:r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  <a:p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http://hotpot.uvic.ca </a:t>
            </a:r>
          </a:p>
          <a:p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http://www.goethe.de/z/50/uebungen.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283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BC85CF-A39C-42B7-8362-D1B0A9EF4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31" y="1388364"/>
            <a:ext cx="3092081" cy="44975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921EA2-37C2-4E52-B1C5-CE5EC032AF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43" y="2014502"/>
            <a:ext cx="4541800" cy="45081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E0D9BB-8A7D-419F-8F2D-537E8A038B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909" y="1388365"/>
            <a:ext cx="2813560" cy="449757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DF8E523-C09A-4E40-9526-CE2796591744}"/>
              </a:ext>
            </a:extLst>
          </p:cNvPr>
          <p:cNvSpPr/>
          <p:nvPr/>
        </p:nvSpPr>
        <p:spPr>
          <a:xfrm>
            <a:off x="3493612" y="225287"/>
            <a:ext cx="58094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Сайты по грамматике</a:t>
            </a:r>
            <a:endParaRPr lang="ru-RU" sz="4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772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AD9048-843D-4A08-8891-C79F9D5D51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8557" y="278296"/>
            <a:ext cx="9636055" cy="112628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Сайты по страноведению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4D96FE1-1331-4C11-818A-4CB84A20B6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2186609"/>
            <a:ext cx="8915399" cy="3717054"/>
          </a:xfrm>
        </p:spPr>
        <p:txBody>
          <a:bodyPr/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derweg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dw-world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ttp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://www.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klick-an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hagemann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deutsch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passivhaus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0571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551813-476B-43EE-8B45-B1334BB96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04" y="1431512"/>
            <a:ext cx="4064897" cy="34739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42EE6D-B31A-4A56-8BA6-6464B2221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612" y="2072156"/>
            <a:ext cx="3384377" cy="45870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A93904-05E4-459F-8521-AF56263B02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772" y="1431512"/>
            <a:ext cx="3619479" cy="458706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F5A09E-0AA9-470B-A3AC-9E2BAEECE7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392" y="2072155"/>
            <a:ext cx="3776704" cy="4587062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65EEE57-0AC5-405C-AA11-E0F9FD50A05A}"/>
              </a:ext>
            </a:extLst>
          </p:cNvPr>
          <p:cNvSpPr/>
          <p:nvPr/>
        </p:nvSpPr>
        <p:spPr>
          <a:xfrm>
            <a:off x="1987826" y="198783"/>
            <a:ext cx="82561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Сайты по страноведению</a:t>
            </a:r>
            <a:endParaRPr lang="ru-RU" sz="4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911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89F110-69E0-4F2B-B41A-2E32BAD60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026" y="624110"/>
            <a:ext cx="9821585" cy="1280890"/>
          </a:xfrm>
        </p:spPr>
        <p:txBody>
          <a:bodyPr>
            <a:no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ЦОР на уроках немецкого языка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1F5AF4-2A2F-4FC3-8C5F-FF5E3EBE9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51722" y="1497496"/>
            <a:ext cx="4518991" cy="675861"/>
          </a:xfrm>
        </p:spPr>
        <p:txBody>
          <a:bodyPr/>
          <a:lstStyle/>
          <a:p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учащихся: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5B8280-A48D-4531-B190-1C45F16C0E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0330" y="2548966"/>
            <a:ext cx="5380383" cy="3096460"/>
          </a:xfrm>
        </p:spPr>
        <p:txBody>
          <a:bodyPr>
            <a:normAutofit fontScale="40000" lnSpcReduction="20000"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  </a:t>
            </a: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оригинальными текстами;</a:t>
            </a:r>
          </a:p>
          <a:p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  интересные материалы;</a:t>
            </a:r>
          </a:p>
          <a:p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  возможность самостоятельного поиска необходимой информации;</a:t>
            </a:r>
          </a:p>
          <a:p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  возможность работы с аудио и видео материалами;</a:t>
            </a:r>
          </a:p>
          <a:p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  возможность самостоятельного контроля своих знаний.</a:t>
            </a:r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8BBA5E5-0E20-4E8F-B170-197FB31057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52591" y="1497496"/>
            <a:ext cx="4853039" cy="675861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учителей: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D04E005-5111-41CA-A7A3-174997857E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963478" y="2545738"/>
            <a:ext cx="5542153" cy="3354060"/>
          </a:xfrm>
        </p:spPr>
        <p:txBody>
          <a:bodyPr>
            <a:normAutofit fontScale="40000" lnSpcReduction="20000"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  возможность поиска необходимой информации по любой теме;</a:t>
            </a:r>
          </a:p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  повышение заинтересованности учащихся в изучении немецкого языка;</a:t>
            </a:r>
          </a:p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  отработка лексики и грамматики;</a:t>
            </a:r>
          </a:p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  наглядность предлагаемого материала.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800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4C55BA-FB39-49DF-8184-7F38E52DF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4818" y="2372139"/>
            <a:ext cx="8772939" cy="1987825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381581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913792-3D92-4FFD-9182-14283AFAB8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7827" y="477079"/>
            <a:ext cx="9516786" cy="1775791"/>
          </a:xfrm>
        </p:spPr>
        <p:txBody>
          <a:bodyPr>
            <a:no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использования ЦОР 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немецкого языка: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BB85654-A9BE-4F5B-987F-6A3CDED5C0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6765" y="1855305"/>
            <a:ext cx="9887847" cy="5002696"/>
          </a:xfrm>
        </p:spPr>
        <p:txBody>
          <a:bodyPr>
            <a:noAutofit/>
          </a:bodyPr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материалов из сети Интернет в содержание урока;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Самостоятельный поиск учащимися необходимой им информации;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Ликвидация пробелов в знаниях, умениях и навыках;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Общение со сверстниками из стран, говорящих на данном языке;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интереса к предмету.</a:t>
            </a:r>
          </a:p>
        </p:txBody>
      </p:sp>
    </p:spTree>
    <p:extLst>
      <p:ext uri="{BB962C8B-B14F-4D97-AF65-F5344CB8AC3E}">
        <p14:creationId xmlns:p14="http://schemas.microsoft.com/office/powerpoint/2010/main" val="4229946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18D501-EA4F-4306-9E62-AE3BA7DD56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7827" y="543340"/>
            <a:ext cx="9516786" cy="112628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Сайты для детей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FFF0E38-F011-4580-8A6B-98511B38FA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7827" y="2584174"/>
            <a:ext cx="9516785" cy="3975651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 kindernetz.de </a:t>
            </a:r>
            <a:endParaRPr lang="ru-RU" sz="4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 kindersache.de</a:t>
            </a:r>
            <a:endParaRPr lang="ru-RU" sz="4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 kidsweb.de </a:t>
            </a:r>
            <a:endParaRPr lang="ru-RU" sz="4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 kika.de</a:t>
            </a:r>
            <a:endParaRPr lang="ru-RU" sz="4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567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EF71579-B60E-4EBC-BDFC-48C94FC0A095}"/>
              </a:ext>
            </a:extLst>
          </p:cNvPr>
          <p:cNvSpPr/>
          <p:nvPr/>
        </p:nvSpPr>
        <p:spPr>
          <a:xfrm>
            <a:off x="2438401" y="291548"/>
            <a:ext cx="60562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 kindernetz.de </a:t>
            </a:r>
            <a:endParaRPr lang="ru-RU" sz="4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F83C9C-68D4-4AE0-9F2F-E1E241768F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99" y="1323742"/>
            <a:ext cx="2083483" cy="371946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26C856-3230-41C3-B499-140AF2ED87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019" y="1323742"/>
            <a:ext cx="2083482" cy="371946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1D6F87-BC8B-4207-A496-DEE2B7DB55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542" y="3183475"/>
            <a:ext cx="2700338" cy="342900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DF61DE4-5F7C-4251-8785-09BED3B35E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957" y="3183475"/>
            <a:ext cx="252298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69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FAC44E3-D82E-4117-AD85-A0472E6CFEC3}"/>
              </a:ext>
            </a:extLst>
          </p:cNvPr>
          <p:cNvSpPr/>
          <p:nvPr/>
        </p:nvSpPr>
        <p:spPr>
          <a:xfrm>
            <a:off x="2213113" y="198783"/>
            <a:ext cx="7513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wwww</a:t>
            </a:r>
            <a:r>
              <a:rPr lang="en-US" sz="4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kidsweb.de </a:t>
            </a:r>
            <a:endParaRPr lang="ru-RU" sz="4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F21B54-275B-4EF4-9716-10641434F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48" y="2620450"/>
            <a:ext cx="2191324" cy="396171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41934A-C171-4F14-9867-3D17A9BB0B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363" y="1559826"/>
            <a:ext cx="2298500" cy="373834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1132A64-0091-46A8-B9FC-D34FE75F5B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675" y="1022551"/>
            <a:ext cx="2243008" cy="373834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FBF9542-CF7B-4CB1-B942-BC40ED9B5B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495" y="1559826"/>
            <a:ext cx="2406478" cy="378595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DFDB025-F704-4904-9591-7F4E2B6D8D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578" y="2796208"/>
            <a:ext cx="2298195" cy="378595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AABCDE0-AE4B-427E-BC5D-FD3C6E2DCA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327" y="2989465"/>
            <a:ext cx="3758924" cy="384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635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77F858A-B36F-4E0F-8AA5-25A8EAA554B2}"/>
              </a:ext>
            </a:extLst>
          </p:cNvPr>
          <p:cNvSpPr/>
          <p:nvPr/>
        </p:nvSpPr>
        <p:spPr>
          <a:xfrm>
            <a:off x="2279375" y="397565"/>
            <a:ext cx="73814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 kika.de</a:t>
            </a:r>
            <a:endParaRPr lang="ru-RU" sz="4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52A528-0940-43C2-BA64-FDDFFE8E7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17" y="1431293"/>
            <a:ext cx="2134826" cy="357667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CAD71F1-5AA8-4D65-AD3A-BF8299582B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897" y="2956974"/>
            <a:ext cx="2020058" cy="38306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B689C8E-59C4-430E-B228-2084FF05C0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947" y="1431294"/>
            <a:ext cx="2127152" cy="35766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DE11EE2-BAAC-43D6-B12C-F2989595D5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690" y="2956974"/>
            <a:ext cx="2288121" cy="383063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BA2F857-2E24-4DA5-9D9C-506E093575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402" y="1431295"/>
            <a:ext cx="2127152" cy="3576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392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9B13DD-F6E4-4BAB-AC40-828070269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477079"/>
            <a:ext cx="8915399" cy="1126284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Сайты для подростков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F05BC86-03E5-434B-BD41-24F6DC9543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1789043"/>
            <a:ext cx="8915399" cy="4114619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http://www.jugendmedien.de</a:t>
            </a:r>
          </a:p>
          <a:p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http://www.kaleidos.de/alltag</a:t>
            </a:r>
          </a:p>
          <a:p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http://www.treffmagazin.de</a:t>
            </a:r>
            <a:endParaRPr lang="ru-RU" sz="4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http://www.to4ka-treff.de</a:t>
            </a:r>
            <a:endParaRPr lang="ru-RU" sz="4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http://www.sowieso.de </a:t>
            </a:r>
          </a:p>
          <a:p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www.jugend</a:t>
            </a:r>
            <a:r>
              <a:rPr lang="en-US" sz="44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presse</a:t>
            </a:r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4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endParaRPr lang="ru-RU" sz="4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673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B6E145C-EB5A-49B9-B2CE-B72F9BD8A226}"/>
              </a:ext>
            </a:extLst>
          </p:cNvPr>
          <p:cNvSpPr/>
          <p:nvPr/>
        </p:nvSpPr>
        <p:spPr>
          <a:xfrm>
            <a:off x="2213114" y="318052"/>
            <a:ext cx="7686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http://www.kaleidos.de/alltag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531BE5-02DE-44C6-96F9-0168F87C4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14" y="1424226"/>
            <a:ext cx="1979712" cy="400954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897269-4908-44F1-9DAB-091E15093E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299" y="1954443"/>
            <a:ext cx="2360531" cy="433497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DCEBE3-A61F-4C3C-B135-9567D81D2A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506" y="2462254"/>
            <a:ext cx="2360530" cy="408860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83A153E-BEE0-4913-A39C-E770F25F0D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354" y="1384694"/>
            <a:ext cx="2265246" cy="408860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C77524A-39DD-4D30-BCEE-1C770E93A0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129" y="1959846"/>
            <a:ext cx="2265245" cy="432957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4B4E4D4-97CF-4F2C-92F5-8964B7DD81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505" y="2462254"/>
            <a:ext cx="2250281" cy="407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40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E55BEFC-8D38-4B0D-A416-1A88276E7668}"/>
              </a:ext>
            </a:extLst>
          </p:cNvPr>
          <p:cNvSpPr/>
          <p:nvPr/>
        </p:nvSpPr>
        <p:spPr>
          <a:xfrm>
            <a:off x="2305878" y="397565"/>
            <a:ext cx="743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http://www.sowieso.de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2C766F-37AC-4676-A8C4-1D2A241577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26" y="2631429"/>
            <a:ext cx="2398258" cy="39970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15D6A83-747A-4786-8123-317884450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445" y="1467288"/>
            <a:ext cx="2398258" cy="400753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4180C83-5A84-40D5-AA05-C364142E4B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664" y="2682000"/>
            <a:ext cx="2275975" cy="394652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2DE06D7-FFEB-4115-94EE-BD3674FF65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821" y="1467288"/>
            <a:ext cx="2275977" cy="404958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06F43BB-AEB2-452B-A55B-D8EBEC9AA6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798" y="2631428"/>
            <a:ext cx="2275976" cy="399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4143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82</TotalTime>
  <Words>379</Words>
  <Application>Microsoft Office PowerPoint</Application>
  <PresentationFormat>Широкоэкранный</PresentationFormat>
  <Paragraphs>55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Century Gothic</vt:lpstr>
      <vt:lpstr>Times New Roman</vt:lpstr>
      <vt:lpstr>Wingdings</vt:lpstr>
      <vt:lpstr>Wingdings 3</vt:lpstr>
      <vt:lpstr>Легкий дым</vt:lpstr>
      <vt:lpstr>  «Использование цифровых образовательных ресурсов на уроках немецкого языка» </vt:lpstr>
      <vt:lpstr>Цели использования ЦОР  на уроках немецкого языка: </vt:lpstr>
      <vt:lpstr>Сайты для детей</vt:lpstr>
      <vt:lpstr>Презентация PowerPoint</vt:lpstr>
      <vt:lpstr>Презентация PowerPoint</vt:lpstr>
      <vt:lpstr>Презентация PowerPoint</vt:lpstr>
      <vt:lpstr>Сайты для подростков</vt:lpstr>
      <vt:lpstr>Презентация PowerPoint</vt:lpstr>
      <vt:lpstr>Презентация PowerPoint</vt:lpstr>
      <vt:lpstr>Презентация PowerPoint</vt:lpstr>
      <vt:lpstr>Сайты по грамматике</vt:lpstr>
      <vt:lpstr>Презентация PowerPoint</vt:lpstr>
      <vt:lpstr>Сайты по страноведению</vt:lpstr>
      <vt:lpstr>Презентация PowerPoint</vt:lpstr>
      <vt:lpstr>ЦОР на уроках немецкого языка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цифровых образовательных ресурсов на уроках немецкого языка»</dc:title>
  <dc:creator>User</dc:creator>
  <cp:lastModifiedBy>User</cp:lastModifiedBy>
  <cp:revision>9</cp:revision>
  <dcterms:created xsi:type="dcterms:W3CDTF">2022-08-22T08:38:32Z</dcterms:created>
  <dcterms:modified xsi:type="dcterms:W3CDTF">2022-08-22T10:39:55Z</dcterms:modified>
</cp:coreProperties>
</file>