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1852B1B-FEE7-4111-B00D-741108AFEA32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27488F0-B982-4B47-A951-509438D89F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428604"/>
            <a:ext cx="7000924" cy="31718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Организация работы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учащимися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 подготовке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индивидуальных итоговых проектов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русскому языку и литературе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3886200"/>
            <a:ext cx="5143536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Левченко Елена Сергеевна,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учитель русского языка и литературы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№ 4 имени В.В. Шитика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ст. Атаманской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Структура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Систематизация всех выводов, сделанных в ходе работы над проектом.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Указывается, что является продуктом для учителя и учащихся.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Указывается список используемой литературы и ресурсов сети Интернет.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Приложение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данный раздел работы выносится продукт проекта, а также диаграммы, таблицы, анкеты  и т.п.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29576" cy="487375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dirty="0" smtClean="0"/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проектов даёт возможность обучающимся активно проявить себя в системе общественных отношений, способствует формированию у них новой социальной позиции, позволяет приобрести навыки планирования и организации своей деятельности, открыть и реализовать творческие способности, развить индивидуальность личности.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500166" y="1600200"/>
            <a:ext cx="6357982" cy="48736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Спасибо за внимание.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 школьников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258204" cy="50452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познавательная, учебная,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исследовательская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творческая деятельность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результате которой появляется решение задачи,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представленной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виде проекта.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ученика проект - это возможность максимального раскрытия своего творческого потенциала. Это деятельность, направленная на решение интересной проблемы, сформулированной самими учащимися.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Результат этой деятельности - найденный способ решения проблемы, который носит практический характер и значим для самих открывателей.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Сотрудничество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ученика и учителя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86700" cy="487375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Учитель является руководителем индивидуального итогового проекта обучающегося.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его обязанности входит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совместно с учащимся определить тему и учебный план работы по индивидуальному образовательному проекту;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совместно с учащимся определить цель работы, этапы, сроки, методы работы, источники необходимой информации;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мотивировать учащегося на выполнение работы по индивидуальному образовательному проекту;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оказывать помощь учащемуся по вопросам планирования, методики, формирования и представления результатов исследования;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контролировать выполнение учащимся плана работы по выполнению индивидуального  образовательного проекта.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практико-ориентированный проект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Данный проект  предполагает реальный результат работы,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например,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подготовить сборник материалов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экзаменационных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краткий справочник по  исследуемой теме, буклет,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дидактическую и учебную игру  и многое другое.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 проекты отличает четко обозначенный с самого начала продукт деятельности участников проекта. Причем этот результат обязательно ориентирован на социальные интересы самих участников.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 над проектом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данном этапе  учащийся вместе с учителем обсуждает тему проекта, получает необходимые рекомендации. 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Выбор тем проектов может быть основан на углублённом изучении какого-либо учебного материала с целью расширить знания,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заинтересованности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 изучением предмета,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усовершенствовании процесса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 над проектом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Планирование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На данном этапе учащийся формулирует  цель и задачи проекта, вырабатывает план действий, определяет, что будет конечным итогом проекта.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Проект обязательно должен иметь ясную, реально достижимую цель.  Целью проекта всегда является решение исходной проблемы, но в каждом конкретном случае это решение имеет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собственное,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неповторимое решение и воплощение. Этим воплощением является проектный продукт, который создается автором в ходе его работы и также становится средством решения проблемы проекта.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 над проектом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Исследование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Работа на данном этапе представляет собой  поэтапное выполнение задач проекта: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1.Сбор и уточнение информации (основные инструменты: интервью, опросы, наблюдения, диагностические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задания, анкетирование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т.п.)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2.Выявление и обсуждение альтернатив, возникших в ходе выполнения проекта.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3.Выбор оптимального варианта хода проекта.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4.Поэтапное выполнение исследовательских задач проекта.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 над проектом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Учащиеся  выполняют исследование и работают над проектом, анализируя информацию, оформляют проект.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Представление (защита) проекта и оценка его результатов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Защита проектных работ согласно определенным школой срокам проводится в форме итоговой конференции обучающихся 9 классов по направлениям.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Структура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В нем обосновывается актуальность выбранной темы, цель и содержание поставленных задач, формулируются планируемый результат и основные проблемы, рассматриваемые в проекте, указываются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связи, сообщается, кому предназначен проект.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Основная часть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Состоит из теоретической и практической части. В теоретической части  дается краткая информация об объекте исследования, рассматриваются исторические сведения, интересные факты, связанные с темой работы.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В практической части описываются анкетирование,  исследования, диагностика, которые были проведены в ходе работы. Делаются выводы.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579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Организация работы с учащимися по подготовке индивидуальных итоговых проектов  по русскому языку и литературе </vt:lpstr>
      <vt:lpstr>Проектная деятельность школьников</vt:lpstr>
      <vt:lpstr>Сотрудничество  ученика и учителя</vt:lpstr>
      <vt:lpstr>практико-ориентированный проект</vt:lpstr>
      <vt:lpstr>этапы работы над проектом </vt:lpstr>
      <vt:lpstr>этапы работы над проектом</vt:lpstr>
      <vt:lpstr>этапы работы над проектом</vt:lpstr>
      <vt:lpstr>этапы работы над проектом</vt:lpstr>
      <vt:lpstr>Структура проекта </vt:lpstr>
      <vt:lpstr>Структура проекта 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с обучающимися по подготовке итоговых проектов  по математике</dc:title>
  <dc:creator>Погодская</dc:creator>
  <cp:lastModifiedBy>1</cp:lastModifiedBy>
  <cp:revision>9</cp:revision>
  <dcterms:created xsi:type="dcterms:W3CDTF">2020-03-23T17:48:22Z</dcterms:created>
  <dcterms:modified xsi:type="dcterms:W3CDTF">2024-03-26T17:08:04Z</dcterms:modified>
</cp:coreProperties>
</file>