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ppt/theme/themeOverride2.xml" ContentType="application/vnd.openxmlformats-officedocument.themeOverride+xml"/>
  <Override PartName="/ppt/theme/theme5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8" r:id="rId4"/>
  </p:sldMasterIdLst>
  <p:notesMasterIdLst>
    <p:notesMasterId r:id="rId30"/>
  </p:notesMasterIdLst>
  <p:sldIdLst>
    <p:sldId id="258" r:id="rId5"/>
    <p:sldId id="297" r:id="rId6"/>
    <p:sldId id="295" r:id="rId7"/>
    <p:sldId id="314" r:id="rId8"/>
    <p:sldId id="315" r:id="rId9"/>
    <p:sldId id="316" r:id="rId10"/>
    <p:sldId id="317" r:id="rId11"/>
    <p:sldId id="318" r:id="rId12"/>
    <p:sldId id="284" r:id="rId13"/>
    <p:sldId id="312" r:id="rId14"/>
    <p:sldId id="319" r:id="rId15"/>
    <p:sldId id="303" r:id="rId16"/>
    <p:sldId id="304" r:id="rId17"/>
    <p:sldId id="287" r:id="rId18"/>
    <p:sldId id="307" r:id="rId19"/>
    <p:sldId id="308" r:id="rId20"/>
    <p:sldId id="309" r:id="rId21"/>
    <p:sldId id="310" r:id="rId22"/>
    <p:sldId id="311" r:id="rId23"/>
    <p:sldId id="288" r:id="rId24"/>
    <p:sldId id="268" r:id="rId25"/>
    <p:sldId id="269" r:id="rId26"/>
    <p:sldId id="313" r:id="rId27"/>
    <p:sldId id="260" r:id="rId28"/>
    <p:sldId id="320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8FF"/>
    <a:srgbClr val="FFCC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8" Type="http://schemas.openxmlformats.org/officeDocument/2006/relationships/slide" Target="slides/slide4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image" Target="../media/image10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E3B8D9-BFD0-459E-A38E-CA429B8EDA4A}" type="doc">
      <dgm:prSet loTypeId="urn:microsoft.com/office/officeart/2008/layout/AscendingPictureAccent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A1CFDEE2-FD15-4283-91B3-2010D5713B03}">
      <dgm:prSet phldrT="[Текст]" custT="1"/>
      <dgm:spPr/>
      <dgm:t>
        <a:bodyPr/>
        <a:lstStyle/>
        <a:p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вызова – краткое обобщение имеющихся знаний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B5B060-54B7-4334-899A-357E15C49BD1}" type="parTrans" cxnId="{161918C3-09D5-419D-B26F-127D33F645A1}">
      <dgm:prSet/>
      <dgm:spPr/>
      <dgm:t>
        <a:bodyPr/>
        <a:lstStyle/>
        <a:p>
          <a:endParaRPr lang="ru-RU"/>
        </a:p>
      </dgm:t>
    </dgm:pt>
    <dgm:pt modelId="{66E49577-2115-4318-A5C1-2C3DDFBD7937}" type="sibTrans" cxnId="{161918C3-09D5-419D-B26F-127D33F645A1}">
      <dgm:prSet/>
      <dgm:spPr>
        <a:blipFill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136D6BE-E933-4741-BEEF-068F5E9E01FF}">
      <dgm:prSet phldrT="[Текст]" custT="1"/>
      <dgm:spPr/>
      <dgm:t>
        <a:bodyPr/>
        <a:lstStyle/>
        <a:p>
          <a:r>
            <a:rPr lang="ru-RU" sz="180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осмысления – вдумчивая работа с новыми понятиями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ED1900-8C3C-498B-A388-938D80E7ED4B}" type="parTrans" cxnId="{DAF9D1CA-17F5-4916-95F9-3B18FEAA2C52}">
      <dgm:prSet/>
      <dgm:spPr/>
      <dgm:t>
        <a:bodyPr/>
        <a:lstStyle/>
        <a:p>
          <a:endParaRPr lang="ru-RU"/>
        </a:p>
      </dgm:t>
    </dgm:pt>
    <dgm:pt modelId="{32CE0B06-DA5B-42A5-94D5-C273988B8F91}" type="sibTrans" cxnId="{DAF9D1CA-17F5-4916-95F9-3B18FEAA2C52}">
      <dgm:prSet/>
      <dgm:spPr>
        <a:blipFill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701288E-C2FE-431F-BD0D-6B15BB7A0575}">
      <dgm:prSet custT="1"/>
      <dgm:spPr/>
      <dgm:t>
        <a:bodyPr/>
        <a:lstStyle/>
        <a:p>
          <a:r>
            <a: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рефлексии – интеграция новых и имеющихся знаний</a:t>
          </a:r>
          <a:endParaRPr lang="ru-RU" sz="18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862129-6514-418A-845B-07DF199955D2}" type="parTrans" cxnId="{1A2CC063-CEFD-4D51-AA63-A9D17F5E27FA}">
      <dgm:prSet/>
      <dgm:spPr/>
      <dgm:t>
        <a:bodyPr/>
        <a:lstStyle/>
        <a:p>
          <a:endParaRPr lang="ru-RU"/>
        </a:p>
      </dgm:t>
    </dgm:pt>
    <dgm:pt modelId="{96E1C7D8-F2D5-4815-893D-CEF2E513D002}" type="sibTrans" cxnId="{1A2CC063-CEFD-4D51-AA63-A9D17F5E27FA}">
      <dgm:prSet/>
      <dgm:spPr>
        <a:blipFill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EEC18C2-546E-4AFC-9419-E4658BFE0126}" type="pres">
      <dgm:prSet presAssocID="{6DE3B8D9-BFD0-459E-A38E-CA429B8EDA4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51AC464-D1B4-4A2E-B41A-24C66C4B40A8}" type="pres">
      <dgm:prSet presAssocID="{6DE3B8D9-BFD0-459E-A38E-CA429B8EDA4A}" presName="dot1" presStyleLbl="alignNode1" presStyleIdx="0" presStyleCnt="12"/>
      <dgm:spPr/>
    </dgm:pt>
    <dgm:pt modelId="{473CEC05-5A98-4603-B66E-600CDB320B24}" type="pres">
      <dgm:prSet presAssocID="{6DE3B8D9-BFD0-459E-A38E-CA429B8EDA4A}" presName="dot2" presStyleLbl="alignNode1" presStyleIdx="1" presStyleCnt="12"/>
      <dgm:spPr/>
    </dgm:pt>
    <dgm:pt modelId="{603B7BCF-C96C-42B1-91CF-ED7AFCC6CA2C}" type="pres">
      <dgm:prSet presAssocID="{6DE3B8D9-BFD0-459E-A38E-CA429B8EDA4A}" presName="dot3" presStyleLbl="alignNode1" presStyleIdx="2" presStyleCnt="12"/>
      <dgm:spPr/>
    </dgm:pt>
    <dgm:pt modelId="{010EACBA-3CA1-4528-AC05-95A4BBD0EEFE}" type="pres">
      <dgm:prSet presAssocID="{6DE3B8D9-BFD0-459E-A38E-CA429B8EDA4A}" presName="dot4" presStyleLbl="alignNode1" presStyleIdx="3" presStyleCnt="12" custLinFactX="165746" custLinFactNeighborX="200000" custLinFactNeighborY="3318"/>
      <dgm:spPr/>
    </dgm:pt>
    <dgm:pt modelId="{41E4343F-82A1-4B12-8FF8-C0928F5BE533}" type="pres">
      <dgm:prSet presAssocID="{6DE3B8D9-BFD0-459E-A38E-CA429B8EDA4A}" presName="dot5" presStyleLbl="alignNode1" presStyleIdx="4" presStyleCnt="12" custLinFactX="100000" custLinFactNeighborX="167628" custLinFactNeighborY="-1780"/>
      <dgm:spPr/>
    </dgm:pt>
    <dgm:pt modelId="{73EB52FF-235F-41D5-B5FC-0E9710A4528E}" type="pres">
      <dgm:prSet presAssocID="{6DE3B8D9-BFD0-459E-A38E-CA429B8EDA4A}" presName="dotArrow1" presStyleLbl="alignNode1" presStyleIdx="5" presStyleCnt="12" custLinFactX="200000" custLinFactNeighborX="295745" custLinFactNeighborY="21046"/>
      <dgm:spPr/>
    </dgm:pt>
    <dgm:pt modelId="{74D4EF1C-A025-4235-856E-F817A18C8757}" type="pres">
      <dgm:prSet presAssocID="{6DE3B8D9-BFD0-459E-A38E-CA429B8EDA4A}" presName="dotArrow2" presStyleLbl="alignNode1" presStyleIdx="6" presStyleCnt="12" custLinFactX="200000" custLinFactNeighborX="254771" custLinFactNeighborY="-29598"/>
      <dgm:spPr/>
    </dgm:pt>
    <dgm:pt modelId="{A7C22AF9-ADDF-4070-8A88-74AD8F9C3A60}" type="pres">
      <dgm:prSet presAssocID="{6DE3B8D9-BFD0-459E-A38E-CA429B8EDA4A}" presName="dotArrow3" presStyleLbl="alignNode1" presStyleIdx="7" presStyleCnt="12" custLinFactX="307873" custLinFactY="97588" custLinFactNeighborX="400000" custLinFactNeighborY="100000"/>
      <dgm:spPr/>
    </dgm:pt>
    <dgm:pt modelId="{F9A5F909-C51D-44D0-A59E-BB78A16BE648}" type="pres">
      <dgm:prSet presAssocID="{6DE3B8D9-BFD0-459E-A38E-CA429B8EDA4A}" presName="dotArrow4" presStyleLbl="alignNode1" presStyleIdx="8" presStyleCnt="12" custLinFactX="200000" custLinFactNeighborX="270848" custLinFactNeighborY="-27437"/>
      <dgm:spPr/>
    </dgm:pt>
    <dgm:pt modelId="{BF2BA32B-004D-4F38-8C9D-CF12DE277AAC}" type="pres">
      <dgm:prSet presAssocID="{6DE3B8D9-BFD0-459E-A38E-CA429B8EDA4A}" presName="dotArrow5" presStyleLbl="alignNode1" presStyleIdx="9" presStyleCnt="12" custLinFactX="84809" custLinFactNeighborX="100000" custLinFactNeighborY="-71111"/>
      <dgm:spPr/>
    </dgm:pt>
    <dgm:pt modelId="{BBF5A293-257E-40B2-99C3-9F81238E8E86}" type="pres">
      <dgm:prSet presAssocID="{6DE3B8D9-BFD0-459E-A38E-CA429B8EDA4A}" presName="dotArrow6" presStyleLbl="alignNode1" presStyleIdx="10" presStyleCnt="12" custLinFactX="200000" custLinFactY="-100000" custLinFactNeighborX="262809" custLinFactNeighborY="-139998"/>
      <dgm:spPr/>
    </dgm:pt>
    <dgm:pt modelId="{BCC31F90-729C-409A-B6ED-0F6CD8E14D74}" type="pres">
      <dgm:prSet presAssocID="{6DE3B8D9-BFD0-459E-A38E-CA429B8EDA4A}" presName="dotArrow7" presStyleLbl="alignNode1" presStyleIdx="11" presStyleCnt="12" custLinFactX="200000" custLinFactNeighborX="262809" custLinFactNeighborY="-82038"/>
      <dgm:spPr/>
    </dgm:pt>
    <dgm:pt modelId="{2754C392-99A1-4EA1-97E5-A2DBFD54BC4C}" type="pres">
      <dgm:prSet presAssocID="{A1CFDEE2-FD15-4283-91B3-2010D5713B03}" presName="parTx1" presStyleLbl="node1" presStyleIdx="0" presStyleCnt="3"/>
      <dgm:spPr/>
      <dgm:t>
        <a:bodyPr/>
        <a:lstStyle/>
        <a:p>
          <a:endParaRPr lang="ru-RU"/>
        </a:p>
      </dgm:t>
    </dgm:pt>
    <dgm:pt modelId="{56E84FBC-48D1-46D6-9752-533CEEC84847}" type="pres">
      <dgm:prSet presAssocID="{66E49577-2115-4318-A5C1-2C3DDFBD7937}" presName="picture1" presStyleCnt="0"/>
      <dgm:spPr/>
    </dgm:pt>
    <dgm:pt modelId="{FBF64DD2-1A26-4FF5-A084-5ABB65C0D808}" type="pres">
      <dgm:prSet presAssocID="{66E49577-2115-4318-A5C1-2C3DDFBD7937}" presName="imageRepeatNode" presStyleLbl="fgImgPlace1" presStyleIdx="0" presStyleCnt="3"/>
      <dgm:spPr/>
      <dgm:t>
        <a:bodyPr/>
        <a:lstStyle/>
        <a:p>
          <a:endParaRPr lang="ru-RU"/>
        </a:p>
      </dgm:t>
    </dgm:pt>
    <dgm:pt modelId="{DBFE1D44-A245-450F-971D-082C6F13AADB}" type="pres">
      <dgm:prSet presAssocID="{C136D6BE-E933-4741-BEEF-068F5E9E01FF}" presName="parTx2" presStyleLbl="node1" presStyleIdx="1" presStyleCnt="3" custLinFactNeighborX="16905" custLinFactNeighborY="-20979"/>
      <dgm:spPr/>
      <dgm:t>
        <a:bodyPr/>
        <a:lstStyle/>
        <a:p>
          <a:endParaRPr lang="ru-RU"/>
        </a:p>
      </dgm:t>
    </dgm:pt>
    <dgm:pt modelId="{7E980038-4784-48EE-B15B-72A41F900902}" type="pres">
      <dgm:prSet presAssocID="{32CE0B06-DA5B-42A5-94D5-C273988B8F91}" presName="picture2" presStyleCnt="0"/>
      <dgm:spPr/>
    </dgm:pt>
    <dgm:pt modelId="{F7BA7B8D-638A-4EDA-9EDC-546CA353BCC3}" type="pres">
      <dgm:prSet presAssocID="{32CE0B06-DA5B-42A5-94D5-C273988B8F91}" presName="imageRepeatNode" presStyleLbl="fgImgPlace1" presStyleIdx="1" presStyleCnt="3" custLinFactNeighborX="17844" custLinFactNeighborY="-2841"/>
      <dgm:spPr/>
      <dgm:t>
        <a:bodyPr/>
        <a:lstStyle/>
        <a:p>
          <a:endParaRPr lang="ru-RU"/>
        </a:p>
      </dgm:t>
    </dgm:pt>
    <dgm:pt modelId="{8D94DCD2-A28C-48D0-872D-F530D199879C}" type="pres">
      <dgm:prSet presAssocID="{C701288E-C2FE-431F-BD0D-6B15BB7A0575}" presName="parTx3" presStyleLbl="node1" presStyleIdx="2" presStyleCnt="3" custLinFactNeighborX="21457" custLinFactNeighborY="-51307"/>
      <dgm:spPr/>
      <dgm:t>
        <a:bodyPr/>
        <a:lstStyle/>
        <a:p>
          <a:endParaRPr lang="ru-RU"/>
        </a:p>
      </dgm:t>
    </dgm:pt>
    <dgm:pt modelId="{276B2866-53FB-4652-862C-616E34426C45}" type="pres">
      <dgm:prSet presAssocID="{96E1C7D8-F2D5-4815-893D-CEF2E513D002}" presName="picture3" presStyleCnt="0"/>
      <dgm:spPr/>
    </dgm:pt>
    <dgm:pt modelId="{2FDBD128-EC71-4236-AC9B-ECEC8C40FC3F}" type="pres">
      <dgm:prSet presAssocID="{96E1C7D8-F2D5-4815-893D-CEF2E513D002}" presName="imageRepeatNode" presStyleLbl="fgImgPlace1" presStyleIdx="2" presStyleCnt="3" custLinFactNeighborX="47268" custLinFactNeighborY="-12621"/>
      <dgm:spPr/>
      <dgm:t>
        <a:bodyPr/>
        <a:lstStyle/>
        <a:p>
          <a:endParaRPr lang="ru-RU"/>
        </a:p>
      </dgm:t>
    </dgm:pt>
  </dgm:ptLst>
  <dgm:cxnLst>
    <dgm:cxn modelId="{C9216E43-F525-4E8E-9A90-E983CB7AFAA6}" type="presOf" srcId="{C701288E-C2FE-431F-BD0D-6B15BB7A0575}" destId="{8D94DCD2-A28C-48D0-872D-F530D199879C}" srcOrd="0" destOrd="0" presId="urn:microsoft.com/office/officeart/2008/layout/AscendingPictureAccentProcess"/>
    <dgm:cxn modelId="{1E6C00CB-B909-4DF9-BA7D-032927A2A444}" type="presOf" srcId="{32CE0B06-DA5B-42A5-94D5-C273988B8F91}" destId="{F7BA7B8D-638A-4EDA-9EDC-546CA353BCC3}" srcOrd="0" destOrd="0" presId="urn:microsoft.com/office/officeart/2008/layout/AscendingPictureAccentProcess"/>
    <dgm:cxn modelId="{B84CFF0F-B197-4327-9615-9E9D3F3B8534}" type="presOf" srcId="{6DE3B8D9-BFD0-459E-A38E-CA429B8EDA4A}" destId="{3EEC18C2-546E-4AFC-9419-E4658BFE0126}" srcOrd="0" destOrd="0" presId="urn:microsoft.com/office/officeart/2008/layout/AscendingPictureAccentProcess"/>
    <dgm:cxn modelId="{5A7B717D-B747-48BD-B738-2783EB150B82}" type="presOf" srcId="{66E49577-2115-4318-A5C1-2C3DDFBD7937}" destId="{FBF64DD2-1A26-4FF5-A084-5ABB65C0D808}" srcOrd="0" destOrd="0" presId="urn:microsoft.com/office/officeart/2008/layout/AscendingPictureAccentProcess"/>
    <dgm:cxn modelId="{FB71EE4B-D43A-4A9D-A324-F48D2A9212AC}" type="presOf" srcId="{C136D6BE-E933-4741-BEEF-068F5E9E01FF}" destId="{DBFE1D44-A245-450F-971D-082C6F13AADB}" srcOrd="0" destOrd="0" presId="urn:microsoft.com/office/officeart/2008/layout/AscendingPictureAccentProcess"/>
    <dgm:cxn modelId="{DAF9D1CA-17F5-4916-95F9-3B18FEAA2C52}" srcId="{6DE3B8D9-BFD0-459E-A38E-CA429B8EDA4A}" destId="{C136D6BE-E933-4741-BEEF-068F5E9E01FF}" srcOrd="1" destOrd="0" parTransId="{DDED1900-8C3C-498B-A388-938D80E7ED4B}" sibTransId="{32CE0B06-DA5B-42A5-94D5-C273988B8F91}"/>
    <dgm:cxn modelId="{1A2CC063-CEFD-4D51-AA63-A9D17F5E27FA}" srcId="{6DE3B8D9-BFD0-459E-A38E-CA429B8EDA4A}" destId="{C701288E-C2FE-431F-BD0D-6B15BB7A0575}" srcOrd="2" destOrd="0" parTransId="{05862129-6514-418A-845B-07DF199955D2}" sibTransId="{96E1C7D8-F2D5-4815-893D-CEF2E513D002}"/>
    <dgm:cxn modelId="{161918C3-09D5-419D-B26F-127D33F645A1}" srcId="{6DE3B8D9-BFD0-459E-A38E-CA429B8EDA4A}" destId="{A1CFDEE2-FD15-4283-91B3-2010D5713B03}" srcOrd="0" destOrd="0" parTransId="{8AB5B060-54B7-4334-899A-357E15C49BD1}" sibTransId="{66E49577-2115-4318-A5C1-2C3DDFBD7937}"/>
    <dgm:cxn modelId="{BC595A6F-313A-43D4-ADA1-63850D8423CE}" type="presOf" srcId="{A1CFDEE2-FD15-4283-91B3-2010D5713B03}" destId="{2754C392-99A1-4EA1-97E5-A2DBFD54BC4C}" srcOrd="0" destOrd="0" presId="urn:microsoft.com/office/officeart/2008/layout/AscendingPictureAccentProcess"/>
    <dgm:cxn modelId="{097C7896-79B1-4E70-9A0F-014E05490899}" type="presOf" srcId="{96E1C7D8-F2D5-4815-893D-CEF2E513D002}" destId="{2FDBD128-EC71-4236-AC9B-ECEC8C40FC3F}" srcOrd="0" destOrd="0" presId="urn:microsoft.com/office/officeart/2008/layout/AscendingPictureAccentProcess"/>
    <dgm:cxn modelId="{C0A8FBF3-A4B5-4935-8BB8-7B4443DF7B3B}" type="presParOf" srcId="{3EEC18C2-546E-4AFC-9419-E4658BFE0126}" destId="{351AC464-D1B4-4A2E-B41A-24C66C4B40A8}" srcOrd="0" destOrd="0" presId="urn:microsoft.com/office/officeart/2008/layout/AscendingPictureAccentProcess"/>
    <dgm:cxn modelId="{9269A778-80EB-4797-A7E7-530CFBA35F4F}" type="presParOf" srcId="{3EEC18C2-546E-4AFC-9419-E4658BFE0126}" destId="{473CEC05-5A98-4603-B66E-600CDB320B24}" srcOrd="1" destOrd="0" presId="urn:microsoft.com/office/officeart/2008/layout/AscendingPictureAccentProcess"/>
    <dgm:cxn modelId="{4646A978-740B-4E04-B698-59C0D76310BF}" type="presParOf" srcId="{3EEC18C2-546E-4AFC-9419-E4658BFE0126}" destId="{603B7BCF-C96C-42B1-91CF-ED7AFCC6CA2C}" srcOrd="2" destOrd="0" presId="urn:microsoft.com/office/officeart/2008/layout/AscendingPictureAccentProcess"/>
    <dgm:cxn modelId="{8AD15B67-13BB-42EC-AE98-459D0D9949EC}" type="presParOf" srcId="{3EEC18C2-546E-4AFC-9419-E4658BFE0126}" destId="{010EACBA-3CA1-4528-AC05-95A4BBD0EEFE}" srcOrd="3" destOrd="0" presId="urn:microsoft.com/office/officeart/2008/layout/AscendingPictureAccentProcess"/>
    <dgm:cxn modelId="{634BCCF0-0E00-489C-B25B-02141E0492F4}" type="presParOf" srcId="{3EEC18C2-546E-4AFC-9419-E4658BFE0126}" destId="{41E4343F-82A1-4B12-8FF8-C0928F5BE533}" srcOrd="4" destOrd="0" presId="urn:microsoft.com/office/officeart/2008/layout/AscendingPictureAccentProcess"/>
    <dgm:cxn modelId="{EC1175BC-16AF-43F7-BAC7-C38FCD6E8E5D}" type="presParOf" srcId="{3EEC18C2-546E-4AFC-9419-E4658BFE0126}" destId="{73EB52FF-235F-41D5-B5FC-0E9710A4528E}" srcOrd="5" destOrd="0" presId="urn:microsoft.com/office/officeart/2008/layout/AscendingPictureAccentProcess"/>
    <dgm:cxn modelId="{C2EFB17B-17AE-4F18-9A80-FAF4EF03CC50}" type="presParOf" srcId="{3EEC18C2-546E-4AFC-9419-E4658BFE0126}" destId="{74D4EF1C-A025-4235-856E-F817A18C8757}" srcOrd="6" destOrd="0" presId="urn:microsoft.com/office/officeart/2008/layout/AscendingPictureAccentProcess"/>
    <dgm:cxn modelId="{6683D813-A346-44EB-8698-1974AC323382}" type="presParOf" srcId="{3EEC18C2-546E-4AFC-9419-E4658BFE0126}" destId="{A7C22AF9-ADDF-4070-8A88-74AD8F9C3A60}" srcOrd="7" destOrd="0" presId="urn:microsoft.com/office/officeart/2008/layout/AscendingPictureAccentProcess"/>
    <dgm:cxn modelId="{AF5FC524-77EE-4F14-945D-A3424A3F4862}" type="presParOf" srcId="{3EEC18C2-546E-4AFC-9419-E4658BFE0126}" destId="{F9A5F909-C51D-44D0-A59E-BB78A16BE648}" srcOrd="8" destOrd="0" presId="urn:microsoft.com/office/officeart/2008/layout/AscendingPictureAccentProcess"/>
    <dgm:cxn modelId="{09D3FDE5-E28A-4C6C-B140-3BEA308864A1}" type="presParOf" srcId="{3EEC18C2-546E-4AFC-9419-E4658BFE0126}" destId="{BF2BA32B-004D-4F38-8C9D-CF12DE277AAC}" srcOrd="9" destOrd="0" presId="urn:microsoft.com/office/officeart/2008/layout/AscendingPictureAccentProcess"/>
    <dgm:cxn modelId="{C77EA507-636F-40B0-BA8B-1ABF789B8E15}" type="presParOf" srcId="{3EEC18C2-546E-4AFC-9419-E4658BFE0126}" destId="{BBF5A293-257E-40B2-99C3-9F81238E8E86}" srcOrd="10" destOrd="0" presId="urn:microsoft.com/office/officeart/2008/layout/AscendingPictureAccentProcess"/>
    <dgm:cxn modelId="{F61C022A-7692-42D1-932F-FA365A40A7F5}" type="presParOf" srcId="{3EEC18C2-546E-4AFC-9419-E4658BFE0126}" destId="{BCC31F90-729C-409A-B6ED-0F6CD8E14D74}" srcOrd="11" destOrd="0" presId="urn:microsoft.com/office/officeart/2008/layout/AscendingPictureAccentProcess"/>
    <dgm:cxn modelId="{77A83B3B-B38A-479A-BE6D-1B87E418BB4C}" type="presParOf" srcId="{3EEC18C2-546E-4AFC-9419-E4658BFE0126}" destId="{2754C392-99A1-4EA1-97E5-A2DBFD54BC4C}" srcOrd="12" destOrd="0" presId="urn:microsoft.com/office/officeart/2008/layout/AscendingPictureAccentProcess"/>
    <dgm:cxn modelId="{4597E7B6-0F1C-4634-96CF-96A452329306}" type="presParOf" srcId="{3EEC18C2-546E-4AFC-9419-E4658BFE0126}" destId="{56E84FBC-48D1-46D6-9752-533CEEC84847}" srcOrd="13" destOrd="0" presId="urn:microsoft.com/office/officeart/2008/layout/AscendingPictureAccentProcess"/>
    <dgm:cxn modelId="{E87B02E1-811E-4F0E-8579-9392AF379329}" type="presParOf" srcId="{56E84FBC-48D1-46D6-9752-533CEEC84847}" destId="{FBF64DD2-1A26-4FF5-A084-5ABB65C0D808}" srcOrd="0" destOrd="0" presId="urn:microsoft.com/office/officeart/2008/layout/AscendingPictureAccentProcess"/>
    <dgm:cxn modelId="{ED3CF03A-3B9C-46BC-A85E-C63F9FA20A32}" type="presParOf" srcId="{3EEC18C2-546E-4AFC-9419-E4658BFE0126}" destId="{DBFE1D44-A245-450F-971D-082C6F13AADB}" srcOrd="14" destOrd="0" presId="urn:microsoft.com/office/officeart/2008/layout/AscendingPictureAccentProcess"/>
    <dgm:cxn modelId="{03BFCFF1-A019-42DA-BC45-F5EF55F48900}" type="presParOf" srcId="{3EEC18C2-546E-4AFC-9419-E4658BFE0126}" destId="{7E980038-4784-48EE-B15B-72A41F900902}" srcOrd="15" destOrd="0" presId="urn:microsoft.com/office/officeart/2008/layout/AscendingPictureAccentProcess"/>
    <dgm:cxn modelId="{BD538491-37C7-48E9-8A26-677071FAE9B3}" type="presParOf" srcId="{7E980038-4784-48EE-B15B-72A41F900902}" destId="{F7BA7B8D-638A-4EDA-9EDC-546CA353BCC3}" srcOrd="0" destOrd="0" presId="urn:microsoft.com/office/officeart/2008/layout/AscendingPictureAccentProcess"/>
    <dgm:cxn modelId="{2CC65155-B955-4158-8D49-398A685799BB}" type="presParOf" srcId="{3EEC18C2-546E-4AFC-9419-E4658BFE0126}" destId="{8D94DCD2-A28C-48D0-872D-F530D199879C}" srcOrd="16" destOrd="0" presId="urn:microsoft.com/office/officeart/2008/layout/AscendingPictureAccentProcess"/>
    <dgm:cxn modelId="{6011DCBC-3A49-4002-91C9-D1277B4B8C4C}" type="presParOf" srcId="{3EEC18C2-546E-4AFC-9419-E4658BFE0126}" destId="{276B2866-53FB-4652-862C-616E34426C45}" srcOrd="17" destOrd="0" presId="urn:microsoft.com/office/officeart/2008/layout/AscendingPictureAccentProcess"/>
    <dgm:cxn modelId="{614B6E96-E8B9-4B02-9646-34D5F45E7B6C}" type="presParOf" srcId="{276B2866-53FB-4652-862C-616E34426C45}" destId="{2FDBD128-EC71-4236-AC9B-ECEC8C40FC3F}" srcOrd="0" destOrd="0" presId="urn:microsoft.com/office/officeart/2008/layout/AscendingPictureAccent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FD683C7-449B-47C1-8845-CC8A275F9184}" type="doc">
      <dgm:prSet loTypeId="urn:microsoft.com/office/officeart/2009/3/layout/StepUpProcess" loCatId="process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F92A9307-BCA8-4423-A1E1-27FA137313BF}">
      <dgm:prSet phldrT="[Текст]" custT="1"/>
      <dgm:spPr/>
      <dgm:t>
        <a:bodyPr/>
        <a:lstStyle/>
        <a:p>
          <a:pPr algn="ctr"/>
          <a:r>
            <a:rPr lang="ru-RU" sz="1600" b="1" u="sng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ПЕРВЫЙ ЭТАП</a:t>
          </a:r>
        </a:p>
        <a:p>
          <a:pPr algn="l"/>
          <a:r>
            <a:rPr lang="ru-RU" sz="16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банка идей, возможных решений проблемы. Принимаются и фиксируются все предложения, критика не допускается</a:t>
          </a:r>
          <a:endParaRPr lang="ru-RU" sz="16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90D716C-B6AB-474C-8E48-C4317C8EA498}" type="parTrans" cxnId="{E4A52911-0641-4CE1-A4C1-2C415FF93186}">
      <dgm:prSet/>
      <dgm:spPr/>
      <dgm:t>
        <a:bodyPr/>
        <a:lstStyle/>
        <a:p>
          <a:endParaRPr lang="ru-RU"/>
        </a:p>
      </dgm:t>
    </dgm:pt>
    <dgm:pt modelId="{873FE208-87D3-42FD-B5EF-AF5300862539}" type="sibTrans" cxnId="{E4A52911-0641-4CE1-A4C1-2C415FF93186}">
      <dgm:prSet/>
      <dgm:spPr/>
      <dgm:t>
        <a:bodyPr/>
        <a:lstStyle/>
        <a:p>
          <a:endParaRPr lang="ru-RU"/>
        </a:p>
      </dgm:t>
    </dgm:pt>
    <dgm:pt modelId="{F3FC16C0-BB70-4E2D-9E26-0E6D7BFEC452}">
      <dgm:prSet phldrT="[Текст]" custT="1"/>
      <dgm:spPr/>
      <dgm:t>
        <a:bodyPr/>
        <a:lstStyle/>
        <a:p>
          <a:pPr algn="ctr"/>
          <a:r>
            <a:rPr lang="ru-RU" sz="1600" b="1" u="sng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ВТОРОЙ ЭТАП</a:t>
          </a:r>
        </a:p>
        <a:p>
          <a:pPr algn="l"/>
          <a:r>
            <a:rPr lang="ru-RU" sz="16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Коллективное обсуждение идей и предложений. На этом этапе главное-найти рациональное в любом из предложений, попытаться совместить их в целое.</a:t>
          </a:r>
          <a:endParaRPr lang="ru-RU" sz="16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E0D5C9C-CED4-4884-8DC9-0BC2AE8594FC}" type="parTrans" cxnId="{543ED8FE-E47D-45FA-9FD7-C98F3734390D}">
      <dgm:prSet/>
      <dgm:spPr/>
      <dgm:t>
        <a:bodyPr/>
        <a:lstStyle/>
        <a:p>
          <a:endParaRPr lang="ru-RU"/>
        </a:p>
      </dgm:t>
    </dgm:pt>
    <dgm:pt modelId="{B4AA1910-A837-4801-B999-A9B121E4D000}" type="sibTrans" cxnId="{543ED8FE-E47D-45FA-9FD7-C98F3734390D}">
      <dgm:prSet/>
      <dgm:spPr/>
      <dgm:t>
        <a:bodyPr/>
        <a:lstStyle/>
        <a:p>
          <a:endParaRPr lang="ru-RU"/>
        </a:p>
      </dgm:t>
    </dgm:pt>
    <dgm:pt modelId="{EEA54AD3-FD53-4DD9-BDA0-27CD1DAADB4B}">
      <dgm:prSet phldrT="[Текст]" custT="1"/>
      <dgm:spPr/>
      <dgm:t>
        <a:bodyPr/>
        <a:lstStyle/>
        <a:p>
          <a:pPr algn="ctr"/>
          <a:r>
            <a:rPr lang="ru-RU" sz="1600" b="1" u="sng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ТРЕТИЙ ЭТАП</a:t>
          </a:r>
        </a:p>
        <a:p>
          <a:pPr algn="l"/>
          <a:r>
            <a:rPr lang="ru-RU" sz="16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Выбор наиболее перспективных решений с точки зрения имеющихся на данный момент ресурсов.  Этот этап может быть даже отсрочен во времени и проведен на следующем уроке. </a:t>
          </a:r>
          <a:endParaRPr lang="ru-RU" sz="16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A49E68-F52E-4707-B246-55740B9DD5EC}" type="parTrans" cxnId="{724C8553-62C8-4768-A774-132602800AD5}">
      <dgm:prSet/>
      <dgm:spPr/>
      <dgm:t>
        <a:bodyPr/>
        <a:lstStyle/>
        <a:p>
          <a:endParaRPr lang="ru-RU"/>
        </a:p>
      </dgm:t>
    </dgm:pt>
    <dgm:pt modelId="{EDB31FB2-E855-4283-91B5-01C75E38A96C}" type="sibTrans" cxnId="{724C8553-62C8-4768-A774-132602800AD5}">
      <dgm:prSet/>
      <dgm:spPr/>
      <dgm:t>
        <a:bodyPr/>
        <a:lstStyle/>
        <a:p>
          <a:endParaRPr lang="ru-RU"/>
        </a:p>
      </dgm:t>
    </dgm:pt>
    <dgm:pt modelId="{58450A69-D4F3-4751-806D-EFDB6031AC44}" type="pres">
      <dgm:prSet presAssocID="{2FD683C7-449B-47C1-8845-CC8A275F9184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7C9955F-8053-4B75-9D77-B0FE1E728C03}" type="pres">
      <dgm:prSet presAssocID="{F92A9307-BCA8-4423-A1E1-27FA137313BF}" presName="composite" presStyleCnt="0"/>
      <dgm:spPr/>
    </dgm:pt>
    <dgm:pt modelId="{80837F8A-37B9-4450-A5D8-3FF49EFF7BC7}" type="pres">
      <dgm:prSet presAssocID="{F92A9307-BCA8-4423-A1E1-27FA137313BF}" presName="LShape" presStyleLbl="alignNode1" presStyleIdx="0" presStyleCnt="5"/>
      <dgm:spPr/>
    </dgm:pt>
    <dgm:pt modelId="{8B4CFF6F-B175-49AB-8DA3-651EDAF7AA18}" type="pres">
      <dgm:prSet presAssocID="{F92A9307-BCA8-4423-A1E1-27FA137313BF}" presName="ParentText" presStyleLbl="revTx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4A6EE7-4946-45B0-A6BA-FE4A8010B09D}" type="pres">
      <dgm:prSet presAssocID="{F92A9307-BCA8-4423-A1E1-27FA137313BF}" presName="Triangle" presStyleLbl="alignNode1" presStyleIdx="1" presStyleCnt="5"/>
      <dgm:spPr/>
    </dgm:pt>
    <dgm:pt modelId="{DE2C95CB-6BF3-4213-9335-BBD661ADC592}" type="pres">
      <dgm:prSet presAssocID="{873FE208-87D3-42FD-B5EF-AF5300862539}" presName="sibTrans" presStyleCnt="0"/>
      <dgm:spPr/>
    </dgm:pt>
    <dgm:pt modelId="{5129BB28-310A-4BAE-A988-7816C90E86A9}" type="pres">
      <dgm:prSet presAssocID="{873FE208-87D3-42FD-B5EF-AF5300862539}" presName="space" presStyleCnt="0"/>
      <dgm:spPr/>
    </dgm:pt>
    <dgm:pt modelId="{58B28FFA-7E3B-4124-82FB-D50825AD03CF}" type="pres">
      <dgm:prSet presAssocID="{F3FC16C0-BB70-4E2D-9E26-0E6D7BFEC452}" presName="composite" presStyleCnt="0"/>
      <dgm:spPr/>
    </dgm:pt>
    <dgm:pt modelId="{D147BA0C-4763-4D6B-AA4E-140F316A12E6}" type="pres">
      <dgm:prSet presAssocID="{F3FC16C0-BB70-4E2D-9E26-0E6D7BFEC452}" presName="LShape" presStyleLbl="alignNode1" presStyleIdx="2" presStyleCnt="5"/>
      <dgm:spPr/>
    </dgm:pt>
    <dgm:pt modelId="{12246049-1DB9-4DC9-B333-D78497924295}" type="pres">
      <dgm:prSet presAssocID="{F3FC16C0-BB70-4E2D-9E26-0E6D7BFEC452}" presName="ParentText" presStyleLbl="revTx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5887255-9A01-415D-B749-91843B750CB9}" type="pres">
      <dgm:prSet presAssocID="{F3FC16C0-BB70-4E2D-9E26-0E6D7BFEC452}" presName="Triangle" presStyleLbl="alignNode1" presStyleIdx="3" presStyleCnt="5"/>
      <dgm:spPr/>
    </dgm:pt>
    <dgm:pt modelId="{F6E564A8-B735-4168-B3D9-C846353F26B7}" type="pres">
      <dgm:prSet presAssocID="{B4AA1910-A837-4801-B999-A9B121E4D000}" presName="sibTrans" presStyleCnt="0"/>
      <dgm:spPr/>
    </dgm:pt>
    <dgm:pt modelId="{98F031F0-7273-43E3-AAD4-A353A60ADD62}" type="pres">
      <dgm:prSet presAssocID="{B4AA1910-A837-4801-B999-A9B121E4D000}" presName="space" presStyleCnt="0"/>
      <dgm:spPr/>
    </dgm:pt>
    <dgm:pt modelId="{56BBA923-675D-413B-AE6A-5693B701FDB0}" type="pres">
      <dgm:prSet presAssocID="{EEA54AD3-FD53-4DD9-BDA0-27CD1DAADB4B}" presName="composite" presStyleCnt="0"/>
      <dgm:spPr/>
    </dgm:pt>
    <dgm:pt modelId="{ADED00EF-668B-491E-8300-B4954F30F1E7}" type="pres">
      <dgm:prSet presAssocID="{EEA54AD3-FD53-4DD9-BDA0-27CD1DAADB4B}" presName="LShape" presStyleLbl="alignNode1" presStyleIdx="4" presStyleCnt="5"/>
      <dgm:spPr/>
    </dgm:pt>
    <dgm:pt modelId="{C685EFA8-00CA-409D-8FE4-7C42CCE54B7A}" type="pres">
      <dgm:prSet presAssocID="{EEA54AD3-FD53-4DD9-BDA0-27CD1DAADB4B}" presName="ParentText" presStyleLbl="revTx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43ED8FE-E47D-45FA-9FD7-C98F3734390D}" srcId="{2FD683C7-449B-47C1-8845-CC8A275F9184}" destId="{F3FC16C0-BB70-4E2D-9E26-0E6D7BFEC452}" srcOrd="1" destOrd="0" parTransId="{4E0D5C9C-CED4-4884-8DC9-0BC2AE8594FC}" sibTransId="{B4AA1910-A837-4801-B999-A9B121E4D000}"/>
    <dgm:cxn modelId="{8780ABB5-23B1-40E0-991E-BD7FA71C4DCD}" type="presOf" srcId="{EEA54AD3-FD53-4DD9-BDA0-27CD1DAADB4B}" destId="{C685EFA8-00CA-409D-8FE4-7C42CCE54B7A}" srcOrd="0" destOrd="0" presId="urn:microsoft.com/office/officeart/2009/3/layout/StepUpProcess"/>
    <dgm:cxn modelId="{E4A52911-0641-4CE1-A4C1-2C415FF93186}" srcId="{2FD683C7-449B-47C1-8845-CC8A275F9184}" destId="{F92A9307-BCA8-4423-A1E1-27FA137313BF}" srcOrd="0" destOrd="0" parTransId="{590D716C-B6AB-474C-8E48-C4317C8EA498}" sibTransId="{873FE208-87D3-42FD-B5EF-AF5300862539}"/>
    <dgm:cxn modelId="{724C8553-62C8-4768-A774-132602800AD5}" srcId="{2FD683C7-449B-47C1-8845-CC8A275F9184}" destId="{EEA54AD3-FD53-4DD9-BDA0-27CD1DAADB4B}" srcOrd="2" destOrd="0" parTransId="{98A49E68-F52E-4707-B246-55740B9DD5EC}" sibTransId="{EDB31FB2-E855-4283-91B5-01C75E38A96C}"/>
    <dgm:cxn modelId="{272BD903-91FE-483F-8FF0-FE6ADEF45778}" type="presOf" srcId="{F92A9307-BCA8-4423-A1E1-27FA137313BF}" destId="{8B4CFF6F-B175-49AB-8DA3-651EDAF7AA18}" srcOrd="0" destOrd="0" presId="urn:microsoft.com/office/officeart/2009/3/layout/StepUpProcess"/>
    <dgm:cxn modelId="{6E6A7624-0458-4A3C-B6AF-C3D420BEBE0E}" type="presOf" srcId="{F3FC16C0-BB70-4E2D-9E26-0E6D7BFEC452}" destId="{12246049-1DB9-4DC9-B333-D78497924295}" srcOrd="0" destOrd="0" presId="urn:microsoft.com/office/officeart/2009/3/layout/StepUpProcess"/>
    <dgm:cxn modelId="{A5C36535-8D21-4918-825F-A09F3CAE6BA7}" type="presOf" srcId="{2FD683C7-449B-47C1-8845-CC8A275F9184}" destId="{58450A69-D4F3-4751-806D-EFDB6031AC44}" srcOrd="0" destOrd="0" presId="urn:microsoft.com/office/officeart/2009/3/layout/StepUpProcess"/>
    <dgm:cxn modelId="{52418645-F38C-4868-8F85-A47A2E2CC285}" type="presParOf" srcId="{58450A69-D4F3-4751-806D-EFDB6031AC44}" destId="{57C9955F-8053-4B75-9D77-B0FE1E728C03}" srcOrd="0" destOrd="0" presId="urn:microsoft.com/office/officeart/2009/3/layout/StepUpProcess"/>
    <dgm:cxn modelId="{6B7E35B1-9AD6-4805-A99C-3A3E6A951B52}" type="presParOf" srcId="{57C9955F-8053-4B75-9D77-B0FE1E728C03}" destId="{80837F8A-37B9-4450-A5D8-3FF49EFF7BC7}" srcOrd="0" destOrd="0" presId="urn:microsoft.com/office/officeart/2009/3/layout/StepUpProcess"/>
    <dgm:cxn modelId="{829A97EC-68D1-41BB-A488-B5E0EEA415B0}" type="presParOf" srcId="{57C9955F-8053-4B75-9D77-B0FE1E728C03}" destId="{8B4CFF6F-B175-49AB-8DA3-651EDAF7AA18}" srcOrd="1" destOrd="0" presId="urn:microsoft.com/office/officeart/2009/3/layout/StepUpProcess"/>
    <dgm:cxn modelId="{1B101787-60F4-410D-8D2D-77DB0BC9E200}" type="presParOf" srcId="{57C9955F-8053-4B75-9D77-B0FE1E728C03}" destId="{8F4A6EE7-4946-45B0-A6BA-FE4A8010B09D}" srcOrd="2" destOrd="0" presId="urn:microsoft.com/office/officeart/2009/3/layout/StepUpProcess"/>
    <dgm:cxn modelId="{DD00BF1A-3C75-4565-8246-7EF3DE934C15}" type="presParOf" srcId="{58450A69-D4F3-4751-806D-EFDB6031AC44}" destId="{DE2C95CB-6BF3-4213-9335-BBD661ADC592}" srcOrd="1" destOrd="0" presId="urn:microsoft.com/office/officeart/2009/3/layout/StepUpProcess"/>
    <dgm:cxn modelId="{F722E59C-B92D-4E24-A8C4-436F5E4E52D9}" type="presParOf" srcId="{DE2C95CB-6BF3-4213-9335-BBD661ADC592}" destId="{5129BB28-310A-4BAE-A988-7816C90E86A9}" srcOrd="0" destOrd="0" presId="urn:microsoft.com/office/officeart/2009/3/layout/StepUpProcess"/>
    <dgm:cxn modelId="{2611B7B6-51E2-49EC-B71D-FDF1756D6381}" type="presParOf" srcId="{58450A69-D4F3-4751-806D-EFDB6031AC44}" destId="{58B28FFA-7E3B-4124-82FB-D50825AD03CF}" srcOrd="2" destOrd="0" presId="urn:microsoft.com/office/officeart/2009/3/layout/StepUpProcess"/>
    <dgm:cxn modelId="{D2AC8F67-A339-44C5-8962-442B0851E156}" type="presParOf" srcId="{58B28FFA-7E3B-4124-82FB-D50825AD03CF}" destId="{D147BA0C-4763-4D6B-AA4E-140F316A12E6}" srcOrd="0" destOrd="0" presId="urn:microsoft.com/office/officeart/2009/3/layout/StepUpProcess"/>
    <dgm:cxn modelId="{153EB889-C518-46A4-9AE0-FB77EC4CEDCB}" type="presParOf" srcId="{58B28FFA-7E3B-4124-82FB-D50825AD03CF}" destId="{12246049-1DB9-4DC9-B333-D78497924295}" srcOrd="1" destOrd="0" presId="urn:microsoft.com/office/officeart/2009/3/layout/StepUpProcess"/>
    <dgm:cxn modelId="{9E5FA3EB-A736-408B-ABCB-B47503A1F7B0}" type="presParOf" srcId="{58B28FFA-7E3B-4124-82FB-D50825AD03CF}" destId="{A5887255-9A01-415D-B749-91843B750CB9}" srcOrd="2" destOrd="0" presId="urn:microsoft.com/office/officeart/2009/3/layout/StepUpProcess"/>
    <dgm:cxn modelId="{FF198D57-FF8C-4F05-9D68-CDDB909D5F4E}" type="presParOf" srcId="{58450A69-D4F3-4751-806D-EFDB6031AC44}" destId="{F6E564A8-B735-4168-B3D9-C846353F26B7}" srcOrd="3" destOrd="0" presId="urn:microsoft.com/office/officeart/2009/3/layout/StepUpProcess"/>
    <dgm:cxn modelId="{2979AECF-3DC1-46A6-8B27-C6CA8B79600A}" type="presParOf" srcId="{F6E564A8-B735-4168-B3D9-C846353F26B7}" destId="{98F031F0-7273-43E3-AAD4-A353A60ADD62}" srcOrd="0" destOrd="0" presId="urn:microsoft.com/office/officeart/2009/3/layout/StepUpProcess"/>
    <dgm:cxn modelId="{7139E861-B949-44CA-8B46-27957C925BF2}" type="presParOf" srcId="{58450A69-D4F3-4751-806D-EFDB6031AC44}" destId="{56BBA923-675D-413B-AE6A-5693B701FDB0}" srcOrd="4" destOrd="0" presId="urn:microsoft.com/office/officeart/2009/3/layout/StepUpProcess"/>
    <dgm:cxn modelId="{D844DE59-B0B9-438D-8B3E-C6580F5ABF45}" type="presParOf" srcId="{56BBA923-675D-413B-AE6A-5693B701FDB0}" destId="{ADED00EF-668B-491E-8300-B4954F30F1E7}" srcOrd="0" destOrd="0" presId="urn:microsoft.com/office/officeart/2009/3/layout/StepUpProcess"/>
    <dgm:cxn modelId="{942C374E-24B9-4DED-BFB4-7614FAEEF5BE}" type="presParOf" srcId="{56BBA923-675D-413B-AE6A-5693B701FDB0}" destId="{C685EFA8-00CA-409D-8FE4-7C42CCE54B7A}" srcOrd="1" destOrd="0" presId="urn:microsoft.com/office/officeart/2009/3/layout/StepUp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1AC464-D1B4-4A2E-B41A-24C66C4B40A8}">
      <dsp:nvSpPr>
        <dsp:cNvPr id="0" name=""/>
        <dsp:cNvSpPr/>
      </dsp:nvSpPr>
      <dsp:spPr>
        <a:xfrm>
          <a:off x="3065823" y="4234863"/>
          <a:ext cx="155004" cy="15500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73CEC05-5A98-4603-B66E-600CDB320B24}">
      <dsp:nvSpPr>
        <dsp:cNvPr id="0" name=""/>
        <dsp:cNvSpPr/>
      </dsp:nvSpPr>
      <dsp:spPr>
        <a:xfrm>
          <a:off x="2773639" y="4375518"/>
          <a:ext cx="155004" cy="155004"/>
        </a:xfrm>
        <a:prstGeom prst="ellipse">
          <a:avLst/>
        </a:prstGeom>
        <a:solidFill>
          <a:schemeClr val="accent4">
            <a:hueOff val="-405888"/>
            <a:satOff val="2445"/>
            <a:lumOff val="196"/>
            <a:alphaOff val="0"/>
          </a:schemeClr>
        </a:solidFill>
        <a:ln w="25400" cap="flat" cmpd="sng" algn="ctr">
          <a:solidFill>
            <a:schemeClr val="accent4">
              <a:hueOff val="-405888"/>
              <a:satOff val="2445"/>
              <a:lumOff val="19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03B7BCF-C96C-42B1-91CF-ED7AFCC6CA2C}">
      <dsp:nvSpPr>
        <dsp:cNvPr id="0" name=""/>
        <dsp:cNvSpPr/>
      </dsp:nvSpPr>
      <dsp:spPr>
        <a:xfrm>
          <a:off x="2467505" y="4486618"/>
          <a:ext cx="155004" cy="155004"/>
        </a:xfrm>
        <a:prstGeom prst="ellipse">
          <a:avLst/>
        </a:prstGeom>
        <a:solidFill>
          <a:schemeClr val="accent4">
            <a:hueOff val="-811776"/>
            <a:satOff val="4891"/>
            <a:lumOff val="392"/>
            <a:alphaOff val="0"/>
          </a:schemeClr>
        </a:solidFill>
        <a:ln w="25400" cap="flat" cmpd="sng" algn="ctr">
          <a:solidFill>
            <a:schemeClr val="accent4">
              <a:hueOff val="-811776"/>
              <a:satOff val="4891"/>
              <a:lumOff val="39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10EACBA-3CA1-4528-AC05-95A4BBD0EEFE}">
      <dsp:nvSpPr>
        <dsp:cNvPr id="0" name=""/>
        <dsp:cNvSpPr/>
      </dsp:nvSpPr>
      <dsp:spPr>
        <a:xfrm>
          <a:off x="5035537" y="2611807"/>
          <a:ext cx="155004" cy="155004"/>
        </a:xfrm>
        <a:prstGeom prst="ellipse">
          <a:avLst/>
        </a:prstGeom>
        <a:solidFill>
          <a:schemeClr val="accent4">
            <a:hueOff val="-1217664"/>
            <a:satOff val="7336"/>
            <a:lumOff val="588"/>
            <a:alphaOff val="0"/>
          </a:schemeClr>
        </a:solidFill>
        <a:ln w="25400" cap="flat" cmpd="sng" algn="ctr">
          <a:solidFill>
            <a:schemeClr val="accent4">
              <a:hueOff val="-1217664"/>
              <a:satOff val="7336"/>
              <a:lumOff val="5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1E4343F-82A1-4B12-8FF8-C0928F5BE533}">
      <dsp:nvSpPr>
        <dsp:cNvPr id="0" name=""/>
        <dsp:cNvSpPr/>
      </dsp:nvSpPr>
      <dsp:spPr>
        <a:xfrm>
          <a:off x="4765647" y="2890139"/>
          <a:ext cx="155004" cy="155004"/>
        </a:xfrm>
        <a:prstGeom prst="ellipse">
          <a:avLst/>
        </a:prstGeom>
        <a:solidFill>
          <a:schemeClr val="accent4">
            <a:hueOff val="-1623553"/>
            <a:satOff val="9781"/>
            <a:lumOff val="784"/>
            <a:alphaOff val="0"/>
          </a:schemeClr>
        </a:solidFill>
        <a:ln w="25400" cap="flat" cmpd="sng" algn="ctr">
          <a:solidFill>
            <a:schemeClr val="accent4">
              <a:hueOff val="-1623553"/>
              <a:satOff val="9781"/>
              <a:lumOff val="78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3EB52FF-235F-41D5-B5FC-0E9710A4528E}">
      <dsp:nvSpPr>
        <dsp:cNvPr id="0" name=""/>
        <dsp:cNvSpPr/>
      </dsp:nvSpPr>
      <dsp:spPr>
        <a:xfrm>
          <a:off x="5035536" y="484590"/>
          <a:ext cx="155004" cy="155004"/>
        </a:xfrm>
        <a:prstGeom prst="ellipse">
          <a:avLst/>
        </a:prstGeom>
        <a:solidFill>
          <a:schemeClr val="accent4">
            <a:hueOff val="-2029441"/>
            <a:satOff val="12227"/>
            <a:lumOff val="980"/>
            <a:alphaOff val="0"/>
          </a:schemeClr>
        </a:solidFill>
        <a:ln w="25400" cap="flat" cmpd="sng" algn="ctr">
          <a:solidFill>
            <a:schemeClr val="accent4">
              <a:hueOff val="-2029441"/>
              <a:satOff val="12227"/>
              <a:lumOff val="9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4D4EF1C-A025-4235-856E-F817A18C8757}">
      <dsp:nvSpPr>
        <dsp:cNvPr id="0" name=""/>
        <dsp:cNvSpPr/>
      </dsp:nvSpPr>
      <dsp:spPr>
        <a:xfrm>
          <a:off x="5187481" y="269266"/>
          <a:ext cx="155004" cy="155004"/>
        </a:xfrm>
        <a:prstGeom prst="ellipse">
          <a:avLst/>
        </a:prstGeom>
        <a:solidFill>
          <a:schemeClr val="accent4">
            <a:hueOff val="-2435329"/>
            <a:satOff val="14672"/>
            <a:lumOff val="1176"/>
            <a:alphaOff val="0"/>
          </a:schemeClr>
        </a:solidFill>
        <a:ln w="25400" cap="flat" cmpd="sng" algn="ctr">
          <a:solidFill>
            <a:schemeClr val="accent4">
              <a:hueOff val="-2435329"/>
              <a:satOff val="14672"/>
              <a:lumOff val="11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C22AF9-ADDF-4070-8A88-74AD8F9C3A60}">
      <dsp:nvSpPr>
        <dsp:cNvPr id="0" name=""/>
        <dsp:cNvSpPr/>
      </dsp:nvSpPr>
      <dsp:spPr>
        <a:xfrm>
          <a:off x="5795257" y="484591"/>
          <a:ext cx="155004" cy="155004"/>
        </a:xfrm>
        <a:prstGeom prst="ellipse">
          <a:avLst/>
        </a:prstGeom>
        <a:solidFill>
          <a:schemeClr val="accent4">
            <a:hueOff val="-2841217"/>
            <a:satOff val="17118"/>
            <a:lumOff val="1372"/>
            <a:alphaOff val="0"/>
          </a:schemeClr>
        </a:solidFill>
        <a:ln w="25400" cap="flat" cmpd="sng" algn="ctr">
          <a:solidFill>
            <a:schemeClr val="accent4">
              <a:hueOff val="-2841217"/>
              <a:satOff val="17118"/>
              <a:lumOff val="137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9A5F909-C51D-44D0-A59E-BB78A16BE648}">
      <dsp:nvSpPr>
        <dsp:cNvPr id="0" name=""/>
        <dsp:cNvSpPr/>
      </dsp:nvSpPr>
      <dsp:spPr>
        <a:xfrm>
          <a:off x="5643314" y="272615"/>
          <a:ext cx="155004" cy="155004"/>
        </a:xfrm>
        <a:prstGeom prst="ellipse">
          <a:avLst/>
        </a:prstGeom>
        <a:solidFill>
          <a:schemeClr val="accent4">
            <a:hueOff val="-3247105"/>
            <a:satOff val="19563"/>
            <a:lumOff val="1568"/>
            <a:alphaOff val="0"/>
          </a:schemeClr>
        </a:solidFill>
        <a:ln w="25400" cap="flat" cmpd="sng" algn="ctr">
          <a:solidFill>
            <a:schemeClr val="accent4">
              <a:hueOff val="-3247105"/>
              <a:satOff val="19563"/>
              <a:lumOff val="156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F2BA32B-004D-4F38-8C9D-CF12DE277AAC}">
      <dsp:nvSpPr>
        <dsp:cNvPr id="0" name=""/>
        <dsp:cNvSpPr/>
      </dsp:nvSpPr>
      <dsp:spPr>
        <a:xfrm>
          <a:off x="5415396" y="341742"/>
          <a:ext cx="155004" cy="155004"/>
        </a:xfrm>
        <a:prstGeom prst="ellipse">
          <a:avLst/>
        </a:prstGeom>
        <a:solidFill>
          <a:schemeClr val="accent4">
            <a:hueOff val="-3652993"/>
            <a:satOff val="22008"/>
            <a:lumOff val="1764"/>
            <a:alphaOff val="0"/>
          </a:schemeClr>
        </a:solidFill>
        <a:ln w="25400" cap="flat" cmpd="sng" algn="ctr">
          <a:solidFill>
            <a:schemeClr val="accent4">
              <a:hueOff val="-3652993"/>
              <a:satOff val="22008"/>
              <a:lumOff val="1764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BF5A293-257E-40B2-99C3-9F81238E8E86}">
      <dsp:nvSpPr>
        <dsp:cNvPr id="0" name=""/>
        <dsp:cNvSpPr/>
      </dsp:nvSpPr>
      <dsp:spPr>
        <a:xfrm>
          <a:off x="5415396" y="94737"/>
          <a:ext cx="155004" cy="155004"/>
        </a:xfrm>
        <a:prstGeom prst="ellipse">
          <a:avLst/>
        </a:prstGeom>
        <a:solidFill>
          <a:schemeClr val="accent4">
            <a:hueOff val="-4058882"/>
            <a:satOff val="24454"/>
            <a:lumOff val="1960"/>
            <a:alphaOff val="0"/>
          </a:schemeClr>
        </a:solidFill>
        <a:ln w="25400" cap="flat" cmpd="sng" algn="ctr">
          <a:solidFill>
            <a:schemeClr val="accent4">
              <a:hueOff val="-4058882"/>
              <a:satOff val="24454"/>
              <a:lumOff val="196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C31F90-729C-409A-B6ED-0F6CD8E14D74}">
      <dsp:nvSpPr>
        <dsp:cNvPr id="0" name=""/>
        <dsp:cNvSpPr/>
      </dsp:nvSpPr>
      <dsp:spPr>
        <a:xfrm>
          <a:off x="5415396" y="628553"/>
          <a:ext cx="155004" cy="155004"/>
        </a:xfrm>
        <a:prstGeom prst="ellipse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754C392-99A1-4EA1-97E5-A2DBFD54BC4C}">
      <dsp:nvSpPr>
        <dsp:cNvPr id="0" name=""/>
        <dsp:cNvSpPr/>
      </dsp:nvSpPr>
      <dsp:spPr>
        <a:xfrm>
          <a:off x="1711858" y="4816423"/>
          <a:ext cx="3343448" cy="89646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7697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вызова – краткое обобщение имеющихся знаний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55620" y="4860185"/>
        <a:ext cx="3255924" cy="808943"/>
      </dsp:txXfrm>
    </dsp:sp>
    <dsp:sp modelId="{FBF64DD2-1A26-4FF5-A084-5ABB65C0D808}">
      <dsp:nvSpPr>
        <dsp:cNvPr id="0" name=""/>
        <dsp:cNvSpPr/>
      </dsp:nvSpPr>
      <dsp:spPr>
        <a:xfrm>
          <a:off x="784931" y="3937469"/>
          <a:ext cx="1550045" cy="1549936"/>
        </a:xfrm>
        <a:prstGeom prst="ellipse">
          <a:avLst/>
        </a:prstGeom>
        <a:blipFill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FE1D44-A245-450F-971D-082C6F13AADB}">
      <dsp:nvSpPr>
        <dsp:cNvPr id="0" name=""/>
        <dsp:cNvSpPr/>
      </dsp:nvSpPr>
      <dsp:spPr>
        <a:xfrm>
          <a:off x="4427757" y="3464259"/>
          <a:ext cx="3343448" cy="896467"/>
        </a:xfrm>
        <a:prstGeom prst="roundRect">
          <a:avLst/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7697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осмысления – вдумчивая работа с новыми понятиями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71519" y="3508021"/>
        <a:ext cx="3255924" cy="808943"/>
      </dsp:txXfrm>
    </dsp:sp>
    <dsp:sp modelId="{F7BA7B8D-638A-4EDA-9EDC-546CA353BCC3}">
      <dsp:nvSpPr>
        <dsp:cNvPr id="0" name=""/>
        <dsp:cNvSpPr/>
      </dsp:nvSpPr>
      <dsp:spPr>
        <a:xfrm>
          <a:off x="3212209" y="2729341"/>
          <a:ext cx="1550045" cy="1549936"/>
        </a:xfrm>
        <a:prstGeom prst="ellipse">
          <a:avLst/>
        </a:prstGeom>
        <a:blipFill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94DCD2-A28C-48D0-872D-F530D199879C}">
      <dsp:nvSpPr>
        <dsp:cNvPr id="0" name=""/>
        <dsp:cNvSpPr/>
      </dsp:nvSpPr>
      <dsp:spPr>
        <a:xfrm>
          <a:off x="5567329" y="1426808"/>
          <a:ext cx="3343448" cy="896467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07697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Стадия рефлексии – интеграция новых и имеющихся знаний</a:t>
          </a:r>
          <a:endParaRPr lang="ru-RU" sz="18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611091" y="1470570"/>
        <a:ext cx="3255924" cy="808943"/>
      </dsp:txXfrm>
    </dsp:sp>
    <dsp:sp modelId="{2FDBD128-EC71-4236-AC9B-ECEC8C40FC3F}">
      <dsp:nvSpPr>
        <dsp:cNvPr id="0" name=""/>
        <dsp:cNvSpPr/>
      </dsp:nvSpPr>
      <dsp:spPr>
        <a:xfrm>
          <a:off x="4655674" y="812187"/>
          <a:ext cx="1550045" cy="1549936"/>
        </a:xfrm>
        <a:prstGeom prst="ellipse">
          <a:avLst/>
        </a:prstGeom>
        <a:blipFill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837F8A-37B9-4450-A5D8-3FF49EFF7BC7}">
      <dsp:nvSpPr>
        <dsp:cNvPr id="0" name=""/>
        <dsp:cNvSpPr/>
      </dsp:nvSpPr>
      <dsp:spPr>
        <a:xfrm rot="5400000">
          <a:off x="542461" y="1027757"/>
          <a:ext cx="1625223" cy="2704335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4CFF6F-B175-49AB-8DA3-651EDAF7AA18}">
      <dsp:nvSpPr>
        <dsp:cNvPr id="0" name=""/>
        <dsp:cNvSpPr/>
      </dsp:nvSpPr>
      <dsp:spPr>
        <a:xfrm>
          <a:off x="271170" y="1835770"/>
          <a:ext cx="2441489" cy="2140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ПЕРВЫЙ ЭТАП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банка идей, возможных решений проблемы. Принимаются и фиксируются все предложения, критика не допускается</a:t>
          </a:r>
          <a:endParaRPr lang="ru-RU" sz="16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71170" y="1835770"/>
        <a:ext cx="2441489" cy="2140108"/>
      </dsp:txXfrm>
    </dsp:sp>
    <dsp:sp modelId="{8F4A6EE7-4946-45B0-A6BA-FE4A8010B09D}">
      <dsp:nvSpPr>
        <dsp:cNvPr id="0" name=""/>
        <dsp:cNvSpPr/>
      </dsp:nvSpPr>
      <dsp:spPr>
        <a:xfrm>
          <a:off x="2252002" y="828660"/>
          <a:ext cx="460658" cy="460658"/>
        </a:xfrm>
        <a:prstGeom prst="triangle">
          <a:avLst>
            <a:gd name="adj" fmla="val 100000"/>
          </a:avLst>
        </a:prstGeom>
        <a:solidFill>
          <a:schemeClr val="accent4">
            <a:hueOff val="-1116192"/>
            <a:satOff val="6725"/>
            <a:lumOff val="539"/>
            <a:alphaOff val="0"/>
          </a:schemeClr>
        </a:solidFill>
        <a:ln w="25400" cap="flat" cmpd="sng" algn="ctr">
          <a:solidFill>
            <a:schemeClr val="accent4">
              <a:hueOff val="-1116192"/>
              <a:satOff val="6725"/>
              <a:lumOff val="539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47BA0C-4763-4D6B-AA4E-140F316A12E6}">
      <dsp:nvSpPr>
        <dsp:cNvPr id="0" name=""/>
        <dsp:cNvSpPr/>
      </dsp:nvSpPr>
      <dsp:spPr>
        <a:xfrm rot="5400000">
          <a:off x="3531321" y="288160"/>
          <a:ext cx="1625223" cy="2704335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-2232385"/>
            <a:satOff val="13449"/>
            <a:lumOff val="1078"/>
            <a:alphaOff val="0"/>
          </a:schemeClr>
        </a:solidFill>
        <a:ln w="25400" cap="flat" cmpd="sng" algn="ctr">
          <a:solidFill>
            <a:schemeClr val="accent4">
              <a:hueOff val="-2232385"/>
              <a:satOff val="13449"/>
              <a:lumOff val="107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2246049-1DB9-4DC9-B333-D78497924295}">
      <dsp:nvSpPr>
        <dsp:cNvPr id="0" name=""/>
        <dsp:cNvSpPr/>
      </dsp:nvSpPr>
      <dsp:spPr>
        <a:xfrm>
          <a:off x="3260031" y="1096174"/>
          <a:ext cx="2441489" cy="2140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ВТОРОЙ ЭТАП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Коллективное обсуждение идей и предложений. На этом этапе главное-найти рациональное в любом из предложений, попытаться совместить их в целое.</a:t>
          </a:r>
          <a:endParaRPr lang="ru-RU" sz="16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260031" y="1096174"/>
        <a:ext cx="2441489" cy="2140108"/>
      </dsp:txXfrm>
    </dsp:sp>
    <dsp:sp modelId="{A5887255-9A01-415D-B749-91843B750CB9}">
      <dsp:nvSpPr>
        <dsp:cNvPr id="0" name=""/>
        <dsp:cNvSpPr/>
      </dsp:nvSpPr>
      <dsp:spPr>
        <a:xfrm>
          <a:off x="5240862" y="89064"/>
          <a:ext cx="460658" cy="460658"/>
        </a:xfrm>
        <a:prstGeom prst="triangle">
          <a:avLst>
            <a:gd name="adj" fmla="val 100000"/>
          </a:avLst>
        </a:prstGeom>
        <a:solidFill>
          <a:schemeClr val="accent4">
            <a:hueOff val="-3348577"/>
            <a:satOff val="20174"/>
            <a:lumOff val="1617"/>
            <a:alphaOff val="0"/>
          </a:schemeClr>
        </a:solidFill>
        <a:ln w="25400" cap="flat" cmpd="sng" algn="ctr">
          <a:solidFill>
            <a:schemeClr val="accent4">
              <a:hueOff val="-3348577"/>
              <a:satOff val="20174"/>
              <a:lumOff val="161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DED00EF-668B-491E-8300-B4954F30F1E7}">
      <dsp:nvSpPr>
        <dsp:cNvPr id="0" name=""/>
        <dsp:cNvSpPr/>
      </dsp:nvSpPr>
      <dsp:spPr>
        <a:xfrm rot="5400000">
          <a:off x="6520181" y="-451435"/>
          <a:ext cx="1625223" cy="2704335"/>
        </a:xfrm>
        <a:prstGeom prst="corner">
          <a:avLst>
            <a:gd name="adj1" fmla="val 16120"/>
            <a:gd name="adj2" fmla="val 16110"/>
          </a:avLst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685EFA8-00CA-409D-8FE4-7C42CCE54B7A}">
      <dsp:nvSpPr>
        <dsp:cNvPr id="0" name=""/>
        <dsp:cNvSpPr/>
      </dsp:nvSpPr>
      <dsp:spPr>
        <a:xfrm>
          <a:off x="6248891" y="356578"/>
          <a:ext cx="2441489" cy="214010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u="sng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ТРЕТИЙ ЭТАП</a:t>
          </a:r>
        </a:p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Выбор наиболее перспективных решений с точки зрения имеющихся на данный момент ресурсов.  Этот этап может быть даже отсрочен во времени и проведен на следующем уроке. </a:t>
          </a:r>
          <a:endParaRPr lang="ru-RU" sz="1600" kern="1200" dirty="0">
            <a:solidFill>
              <a:schemeClr val="accent1">
                <a:lumMod val="50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48891" y="356578"/>
        <a:ext cx="2441489" cy="214010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scendingPictureAccentProcess">
  <dgm:title val=""/>
  <dgm:desc val=""/>
  <dgm:catLst>
    <dgm:cat type="process" pri="22500"/>
    <dgm:cat type="picture" pri="16000"/>
    <dgm:cat type="pictureconvert" pri="1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func="var" arg="dir" op="equ" val="norm">
            <dgm:choose name="Name5">
              <dgm:if name="Name6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l" for="ch" forName="parTx1" refType="w" fact="0.2711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2469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7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l" for="ch" forName="parTx1" refType="w" fact="0.366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3333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if>
          <dgm:else name="Name8">
            <dgm:choose name="Name9">
              <dgm:if name="Name10" axis="des" func="maxDepth" op="gt" val="1">
                <dgm:alg type="composite">
                  <dgm:param type="ar" val="2.7"/>
                </dgm:alg>
                <dgm:constrLst>
                  <dgm:constr type="primFontSz" for="ch" forName="parTx1" op="equ" val="65"/>
                  <dgm:constr type="primFontSz" for="ch" forName="desTx1" op="equ" val="65"/>
                  <dgm:constr type="userD" refType="w" fact="0.0247"/>
                  <dgm:constr type="r" for="ch" forName="parTx1" refType="w" fact="0.7289"/>
                  <dgm:constr type="t" for="ch" forName="parTx1" refType="h" fact="0.9603"/>
                  <dgm:constr type="w" for="ch" forName="parTx1" refType="w" fact="0.5325"/>
                  <dgm:constr type="h" for="ch" forName="parTx1" refType="h" fact="0.3856"/>
                  <dgm:constr type="ctrX" for="ch" forName="picture1" refType="w" fact="0.7531"/>
                  <dgm:constr type="ctrY" for="ch" forName="picture1" refType="h" fact="0.9"/>
                  <dgm:constr type="w" for="ch" forName="picture1" refType="w" fact="0.2469"/>
                  <dgm:constr type="h" for="ch" forName="picture1" refType="h" fact="0.6667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</dgm:constrLst>
              </dgm:if>
              <dgm:else name="Name1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userD" refType="w" fact="0.0333"/>
                  <dgm:constr type="r" for="ch" forName="parTx1" refType="w" fact="0.634"/>
                  <dgm:constr type="t" for="ch" forName="parTx1" refType="h" fact="0.7113"/>
                  <dgm:constr type="w" for="ch" forName="parTx1" refType="w" fact="0.7189"/>
                  <dgm:constr type="h" for="ch" forName="parTx1" refType="h" fact="0.3856"/>
                  <dgm:constr type="ctrX" for="ch" forName="picture1" refType="w" fact="0.6667"/>
                  <dgm:constr type="ctrY" for="ch" forName="picture1" refType="h" fact="0.6667"/>
                  <dgm:constr type="w" for="ch" forName="picture1" refType="w" fact="0.3333"/>
                  <dgm:constr type="h" for="ch" forName="picture1" refType="h" fact="0.6667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func="var" arg="dir" op="equ" val="norm">
            <dgm:choose name="Name15">
              <dgm:if name="Name16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3221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3056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2859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309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334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359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3848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1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359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359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197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178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688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3503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17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4274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405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3794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4106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44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477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5106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44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477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477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l" for="ch" forName="parTx1" refType="w" fact="0.2614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2369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l" for="ch" forName="parTx2" refType="w" fact="0.4893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4648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if>
          <dgm:else name="Name18">
            <dgm:choose name="Name19">
              <dgm:if name="Name20" axis="des" func="maxDepth" op="gt" val="1">
                <dgm:alg type="composite">
                  <dgm:param type="ar" val="2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userD" refType="w" fact="0.0188"/>
                  <dgm:constr type="ctrX" for="ch" forName="dot1" refType="w" fact="0.6779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6944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7141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6905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6654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6403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6152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59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6403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6403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803"/>
                  <dgm:constr type="t" for="ch" forName="parTx1" refType="h" fact="0.8169"/>
                  <dgm:constr type="w" for="ch" forName="parTx1" refType="w" fact="0.4064"/>
                  <dgm:constr type="h" for="ch" forName="parTx1" refType="h" fact="0.218"/>
                  <dgm:constr type="ctrX" for="ch" forName="picture1" refType="w" fact="0.8215"/>
                  <dgm:constr type="ctrY" for="ch" forName="picture1" refType="h" fact="0.7834"/>
                  <dgm:constr type="w" for="ch" forName="picture1" refType="w" fact="0.1884"/>
                  <dgm:constr type="h" for="ch" forName="picture1" refType="h" fact="0.376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312"/>
                  <dgm:constr type="t" for="ch" forName="parTx2" refType="h" fact="0.3905"/>
                  <dgm:constr type="w" for="ch" forName="parTx2" refType="w" fact="0.4064"/>
                  <dgm:constr type="h" for="ch" forName="parTx2" refType="h" fact="0.218"/>
                  <dgm:constr type="ctrX" for="ch" forName="picture2" refType="w" fact="0.6497"/>
                  <dgm:constr type="ctrY" for="ch" forName="picture2" refType="h" fact="0.357"/>
                  <dgm:constr type="w" for="ch" forName="picture2" refType="w" fact="0.1884"/>
                  <dgm:constr type="h" for="ch" forName="picture2" refType="h" fact="0.376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</dgm:constrLst>
              </dgm:if>
              <dgm:else name="Name21">
                <dgm:alg type="composite">
                  <dgm:param type="ar" val="1.507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userD" refType="w" fact="0.025"/>
                  <dgm:constr type="ctrX" for="ch" forName="dot1" refType="w" fact="0.5726"/>
                  <dgm:constr type="ctrY" for="ch" forName="dot1" refType="h" fact="0.5911"/>
                  <dgm:constr type="w" for="ch" forName="dot1" refType="userD"/>
                  <dgm:constr type="h" for="ch" forName="dot1" refType="userD"/>
                  <dgm:constr type="ctrX" for="ch" forName="dot2" refType="w" fact="0.5945"/>
                  <dgm:constr type="ctrY" for="ch" forName="dot2" refType="h" fact="0.644"/>
                  <dgm:constr type="w" for="ch" forName="dot2" refType="userD"/>
                  <dgm:constr type="h" for="ch" forName="dot2" refType="userD"/>
                  <dgm:constr type="ctrX" for="ch" forName="dot3" refType="w" fact="0.6206"/>
                  <dgm:constr type="ctrY" for="ch" forName="dot3" refType="h" fact="0.6898"/>
                  <dgm:constr type="w" for="ch" forName="dot3" refType="userD"/>
                  <dgm:constr type="h" for="ch" forName="dot3" refType="userD"/>
                  <dgm:constr type="ctrX" for="ch" forName="dotArrow1" refType="w" fact="0.5894"/>
                  <dgm:constr type="ctrY" for="ch" forName="dotArrow1" refType="h" fact="0.0587"/>
                  <dgm:constr type="w" for="ch" forName="dotArrow1" refType="userD"/>
                  <dgm:constr type="h" for="ch" forName="dotArrow1" refType="userD"/>
                  <dgm:constr type="ctrX" for="ch" forName="dotArrow2" refType="w" fact="0.556"/>
                  <dgm:constr type="ctrY" for="ch" forName="dotArrow2" refType="h" fact="0.0287"/>
                  <dgm:constr type="w" for="ch" forName="dotArrow2" refType="userD"/>
                  <dgm:constr type="h" for="ch" forName="dotArrow2" refType="userD"/>
                  <dgm:constr type="ctrX" for="ch" forName="dotArrow3" refType="w" fact="0.5227"/>
                  <dgm:constr type="ctrY" for="ch" forName="dotArrow3" refType="h" fact="-0.0013"/>
                  <dgm:constr type="w" for="ch" forName="dotArrow3" refType="userD"/>
                  <dgm:constr type="h" for="ch" forName="dotArrow3" refType="userD"/>
                  <dgm:constr type="ctrX" for="ch" forName="dotArrow4" refType="w" fact="0.4894"/>
                  <dgm:constr type="ctrY" for="ch" forName="dotArrow4" refType="h" fact="0.0287"/>
                  <dgm:constr type="w" for="ch" forName="dotArrow4" refType="userD"/>
                  <dgm:constr type="h" for="ch" forName="dotArrow4" refType="userD"/>
                  <dgm:constr type="ctrX" for="ch" forName="dotArrow5" refType="w" fact="0.456"/>
                  <dgm:constr type="ctrY" for="ch" forName="dotArrow5" refType="h" fact="0.0587"/>
                  <dgm:constr type="w" for="ch" forName="dotArrow5" refType="userD"/>
                  <dgm:constr type="h" for="ch" forName="dotArrow5" refType="userD"/>
                  <dgm:constr type="ctrX" for="ch" forName="dotArrow6" refType="w" fact="0.5227"/>
                  <dgm:constr type="ctrY" for="ch" forName="dotArrow6" refType="h" fact="0.062"/>
                  <dgm:constr type="w" for="ch" forName="dotArrow6" refType="userD"/>
                  <dgm:constr type="h" for="ch" forName="dotArrow6" refType="userD"/>
                  <dgm:constr type="ctrX" for="ch" forName="dotArrow7" refType="w" fact="0.5227"/>
                  <dgm:constr type="ctrY" for="ch" forName="dotArrow7" refType="h" fact="0.1253"/>
                  <dgm:constr type="w" for="ch" forName="dotArrow7" refType="userD"/>
                  <dgm:constr type="h" for="ch" forName="dotArrow7" refType="userD"/>
                  <dgm:constr type="r" for="ch" forName="parTx1" refType="w" fact="0.7386"/>
                  <dgm:constr type="t" for="ch" forName="parTx1" refType="h" fact="0.8086"/>
                  <dgm:constr type="w" for="ch" forName="parTx1" refType="w" fact="0.5392"/>
                  <dgm:constr type="h" for="ch" forName="parTx1" refType="h" fact="0.218"/>
                  <dgm:constr type="ctrX" for="ch" forName="picture1" refType="w" fact="0.7631"/>
                  <dgm:constr type="ctrY" for="ch" forName="picture1" refType="h" fact="0.7834"/>
                  <dgm:constr type="w" for="ch" forName="picture1" refType="w" fact="0.25"/>
                  <dgm:constr type="h" for="ch" forName="picture1" refType="h" fact="0.3768"/>
                  <dgm:constr type="r" for="ch" forName="parTx2" refType="w" fact="0.5107"/>
                  <dgm:constr type="t" for="ch" forName="parTx2" refType="h" fact="0.3822"/>
                  <dgm:constr type="w" for="ch" forName="parTx2" refType="w" fact="0.5392"/>
                  <dgm:constr type="h" for="ch" forName="parTx2" refType="h" fact="0.218"/>
                  <dgm:constr type="ctrX" for="ch" forName="picture2" refType="w" fact="0.5352"/>
                  <dgm:constr type="ctrY" for="ch" forName="picture2" refType="h" fact="0.357"/>
                  <dgm:constr type="w" for="ch" forName="picture2" refType="w" fact="0.25"/>
                  <dgm:constr type="h" for="ch" forName="picture2" refType="h" fact="0.3768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func="var" arg="dir" op="equ" val="norm">
            <dgm:choose name="Name25">
              <dgm:if name="Name26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2981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2676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357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44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323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23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6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68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491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513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68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68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487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1328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732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3573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4763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4604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27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3684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3307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2912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494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342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23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12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79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6068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6346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79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79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l" for="ch" forName="parTx1" refType="w" fact="0.1837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1641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l" for="ch" forName="parTx2" refType="w" fact="0.4612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4416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l" for="ch" forName="parTx3" refType="w" fact="0.5886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569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if>
          <dgm:else name="Name28">
            <dgm:choose name="Name29">
              <dgm:if name="Name30" axis="des" func="maxDepth" op="gt" val="1">
                <dgm:alg type="composite">
                  <dgm:param type="ar" val="1.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userD" refType="w" fact="0.0162"/>
                  <dgm:constr type="ctrX" for="ch" forName="dot1" refType="w" fact="0.7019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7324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643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5555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5677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5764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554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5315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509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4865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5315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5315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513"/>
                  <dgm:constr type="t" for="ch" forName="parTx1" refType="h" fact="0.8596"/>
                  <dgm:constr type="w" for="ch" forName="parTx1" refType="w" fact="0.3491"/>
                  <dgm:constr type="h" for="ch" forName="parTx1" refType="h" fact="0.1638"/>
                  <dgm:constr type="ctrX" for="ch" forName="picture1" refType="w" fact="0.8672"/>
                  <dgm:constr type="ctrY" for="ch" forName="picture1" refType="h" fact="0.8361"/>
                  <dgm:constr type="w" for="ch" forName="picture1" refType="w" fact="0.1618"/>
                  <dgm:constr type="h" for="ch" forName="picture1" refType="h" fact="0.2832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268"/>
                  <dgm:constr type="t" for="ch" forName="parTx2" refType="h" fact="0.6469"/>
                  <dgm:constr type="w" for="ch" forName="parTx2" refType="w" fact="0.3491"/>
                  <dgm:constr type="h" for="ch" forName="parTx2" refType="h" fact="0.1638"/>
                  <dgm:constr type="ctrX" for="ch" forName="picture2" refType="w" fact="0.6427"/>
                  <dgm:constr type="ctrY" for="ch" forName="picture2" refType="h" fact="0.6234"/>
                  <dgm:constr type="w" for="ch" forName="picture2" refType="w" fact="0.1618"/>
                  <dgm:constr type="h" for="ch" forName="picture2" refType="h" fact="0.2832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5237"/>
                  <dgm:constr type="t" for="ch" forName="parTx3" refType="h" fact="0.3243"/>
                  <dgm:constr type="w" for="ch" forName="parTx3" refType="w" fact="0.3491"/>
                  <dgm:constr type="h" for="ch" forName="parTx3" refType="h" fact="0.1638"/>
                  <dgm:constr type="ctrX" for="ch" forName="picture3" refType="w" fact="0.5396"/>
                  <dgm:constr type="ctrY" for="ch" forName="picture3" refType="h" fact="0.3008"/>
                  <dgm:constr type="w" for="ch" forName="picture3" refType="w" fact="0.1618"/>
                  <dgm:constr type="h" for="ch" forName="picture3" refType="h" fact="0.2832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</dgm:constrLst>
              </dgm:if>
              <dgm:else name="Name31">
                <dgm:alg type="composite">
                  <dgm:param type="ar" val="1.416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userD" refType="w" fact="0.02"/>
                  <dgm:constr type="ctrX" for="ch" forName="dot1" refType="w" fact="0.6316"/>
                  <dgm:constr type="ctrY" for="ch" forName="dot1" refType="h" fact="0.763"/>
                  <dgm:constr type="w" for="ch" forName="dot1" refType="userD"/>
                  <dgm:constr type="h" for="ch" forName="dot1" refType="userD"/>
                  <dgm:constr type="ctrX" for="ch" forName="dot2" refType="w" fact="0.6693"/>
                  <dgm:constr type="ctrY" for="ch" forName="dot2" refType="h" fact="0.7887"/>
                  <dgm:constr type="w" for="ch" forName="dot2" refType="userD"/>
                  <dgm:constr type="h" for="ch" forName="dot2" refType="userD"/>
                  <dgm:constr type="ctrX" for="ch" forName="dot3" refType="w" fact="0.7088"/>
                  <dgm:constr type="ctrY" for="ch" forName="dot3" refType="h" fact="0.809"/>
                  <dgm:constr type="w" for="ch" forName="dot3" refType="userD"/>
                  <dgm:constr type="h" for="ch" forName="dot3" refType="userD"/>
                  <dgm:constr type="ctrX" for="ch" forName="dot4" refType="w" fact="0.4506"/>
                  <dgm:constr type="ctrY" for="ch" forName="dot4" refType="h" fact="0.4655"/>
                  <dgm:constr type="w" for="ch" forName="dot4" refType="userD"/>
                  <dgm:constr type="h" for="ch" forName="dot4" refType="userD"/>
                  <dgm:constr type="ctrX" for="ch" forName="dot5" refType="w" fact="0.4658"/>
                  <dgm:constr type="ctrY" for="ch" forName="dot5" refType="h" fact="0.5178"/>
                  <dgm:constr type="w" for="ch" forName="dot5" refType="userD"/>
                  <dgm:constr type="h" for="ch" forName="dot5" refType="userD"/>
                  <dgm:constr type="ctrX" for="ch" forName="dotArrow1" refType="w" fact="0.4766"/>
                  <dgm:constr type="ctrY" for="ch" forName="dotArrow1" refType="h" fact="0.0718"/>
                  <dgm:constr type="w" for="ch" forName="dotArrow1" refType="userD"/>
                  <dgm:constr type="h" for="ch" forName="dotArrow1" refType="userD"/>
                  <dgm:constr type="ctrX" for="ch" forName="dotArrow2" refType="w" fact="0.4488"/>
                  <dgm:constr type="ctrY" for="ch" forName="dotArrow2" refType="h" fact="0.0468"/>
                  <dgm:constr type="w" for="ch" forName="dotArrow2" refType="userD"/>
                  <dgm:constr type="h" for="ch" forName="dotArrow2" refType="userD"/>
                  <dgm:constr type="ctrX" for="ch" forName="dotArrow3" refType="w" fact="0.421"/>
                  <dgm:constr type="ctrY" for="ch" forName="dotArrow3" refType="h" fact="0.0218"/>
                  <dgm:constr type="w" for="ch" forName="dotArrow3" refType="userD"/>
                  <dgm:constr type="h" for="ch" forName="dotArrow3" refType="userD"/>
                  <dgm:constr type="ctrX" for="ch" forName="dotArrow4" refType="w" fact="0.3932"/>
                  <dgm:constr type="ctrY" for="ch" forName="dotArrow4" refType="h" fact="0.0468"/>
                  <dgm:constr type="w" for="ch" forName="dotArrow4" refType="userD"/>
                  <dgm:constr type="h" for="ch" forName="dotArrow4" refType="userD"/>
                  <dgm:constr type="ctrX" for="ch" forName="dotArrow5" refType="w" fact="0.3654"/>
                  <dgm:constr type="ctrY" for="ch" forName="dotArrow5" refType="h" fact="0.0718"/>
                  <dgm:constr type="w" for="ch" forName="dotArrow5" refType="userD"/>
                  <dgm:constr type="h" for="ch" forName="dotArrow5" refType="userD"/>
                  <dgm:constr type="ctrX" for="ch" forName="dotArrow6" refType="w" fact="0.421"/>
                  <dgm:constr type="ctrY" for="ch" forName="dotArrow6" refType="h" fact="0.0745"/>
                  <dgm:constr type="w" for="ch" forName="dotArrow6" refType="userD"/>
                  <dgm:constr type="h" for="ch" forName="dotArrow6" refType="userD"/>
                  <dgm:constr type="ctrX" for="ch" forName="dotArrow7" refType="w" fact="0.421"/>
                  <dgm:constr type="ctrY" for="ch" forName="dotArrow7" refType="h" fact="0.1273"/>
                  <dgm:constr type="w" for="ch" forName="dotArrow7" refType="userD"/>
                  <dgm:constr type="h" for="ch" forName="dotArrow7" refType="userD"/>
                  <dgm:constr type="r" for="ch" forName="parTx1" refType="w" fact="0.8163"/>
                  <dgm:constr type="t" for="ch" forName="parTx1" refType="h" fact="0.8551"/>
                  <dgm:constr type="w" for="ch" forName="parTx1" refType="w" fact="0.4314"/>
                  <dgm:constr type="h" for="ch" forName="parTx1" refType="h" fact="0.1638"/>
                  <dgm:constr type="ctrX" for="ch" forName="picture1" refType="w" fact="0.8359"/>
                  <dgm:constr type="ctrY" for="ch" forName="picture1" refType="h" fact="0.8361"/>
                  <dgm:constr type="w" for="ch" forName="picture1" refType="w" fact="0.2"/>
                  <dgm:constr type="h" for="ch" forName="picture1" refType="h" fact="0.2832"/>
                  <dgm:constr type="r" for="ch" forName="parTx2" refType="w" fact="0.5388"/>
                  <dgm:constr type="t" for="ch" forName="parTx2" refType="h" fact="0.6424"/>
                  <dgm:constr type="w" for="ch" forName="parTx2" refType="w" fact="0.4314"/>
                  <dgm:constr type="h" for="ch" forName="parTx2" refType="h" fact="0.1638"/>
                  <dgm:constr type="ctrX" for="ch" forName="picture2" refType="w" fact="0.5584"/>
                  <dgm:constr type="ctrY" for="ch" forName="picture2" refType="h" fact="0.6234"/>
                  <dgm:constr type="w" for="ch" forName="picture2" refType="w" fact="0.2"/>
                  <dgm:constr type="h" for="ch" forName="picture2" refType="h" fact="0.2832"/>
                  <dgm:constr type="r" for="ch" forName="parTx3" refType="w" fact="0.4114"/>
                  <dgm:constr type="t" for="ch" forName="parTx3" refType="h" fact="0.3198"/>
                  <dgm:constr type="w" for="ch" forName="parTx3" refType="w" fact="0.4314"/>
                  <dgm:constr type="h" for="ch" forName="parTx3" refType="h" fact="0.1638"/>
                  <dgm:constr type="ctrX" for="ch" forName="picture3" refType="w" fact="0.431"/>
                  <dgm:constr type="ctrY" for="ch" forName="picture3" refType="h" fact="0.3008"/>
                  <dgm:constr type="w" for="ch" forName="picture3" refType="w" fact="0.2"/>
                  <dgm:constr type="h" for="ch" forName="picture3" refType="h" fact="0.2832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func="var" arg="dir" op="equ" val="norm">
            <dgm:choose name="Name35">
              <dgm:if name="Name36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3253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2949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263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313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67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5486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5267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5462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565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5851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604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565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565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466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1333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10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3972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229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509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722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5588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37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3978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3606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3223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2829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717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6709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6441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6679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6917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715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739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6917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6917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l" for="ch" forName="parTx1" refType="w" fact="0.1793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163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l" for="ch" forName="parTx2" refType="w" fact="0.502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4857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l" for="ch" forName="parTx3" refType="w" fact="0.6394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6231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l" for="ch" forName="parTx4" refType="w" fact="0.6997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6834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if>
          <dgm:else name="Name38">
            <dgm:choose name="Name39">
              <dgm:if name="Name40" axis="des" func="maxDepth" op="gt" val="1">
                <dgm:alg type="composite">
                  <dgm:param type="ar" val="1.5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userD" refType="w" fact="0.0136"/>
                  <dgm:constr type="ctrX" for="ch" forName="dot1" refType="w" fact="0.6747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7051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7365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687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5325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4514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4733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4538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434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4149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3954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434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434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534"/>
                  <dgm:constr type="t" for="ch" forName="parTx1" refType="h" fact="0.9095"/>
                  <dgm:constr type="w" for="ch" forName="parTx1" refType="w" fact="0.294"/>
                  <dgm:constr type="h" for="ch" forName="parTx1" refType="h" fact="0.1222"/>
                  <dgm:constr type="ctrX" for="ch" forName="picture1" refType="w" fact="0.8667"/>
                  <dgm:constr type="ctrY" for="ch" forName="picture1" refType="h" fact="0.8922"/>
                  <dgm:constr type="w" for="ch" forName="picture1" refType="w" fact="0.1363"/>
                  <dgm:constr type="h" for="ch" forName="picture1" refType="h" fact="0.211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895"/>
                  <dgm:constr type="t" for="ch" forName="parTx2" refType="h" fact="0.762"/>
                  <dgm:constr type="w" for="ch" forName="parTx2" refType="w" fact="0.294"/>
                  <dgm:constr type="h" for="ch" forName="parTx2" refType="h" fact="0.1222"/>
                  <dgm:constr type="ctrX" for="ch" forName="picture2" refType="w" fact="0.6028"/>
                  <dgm:constr type="ctrY" for="ch" forName="picture2" refType="h" fact="0.7447"/>
                  <dgm:constr type="w" for="ch" forName="picture2" refType="w" fact="0.1363"/>
                  <dgm:constr type="h" for="ch" forName="picture2" refType="h" fact="0.211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771"/>
                  <dgm:constr type="t" for="ch" forName="parTx3" refType="h" fact="0.5294"/>
                  <dgm:constr type="w" for="ch" forName="parTx3" refType="w" fact="0.294"/>
                  <dgm:constr type="h" for="ch" forName="parTx3" refType="h" fact="0.1222"/>
                  <dgm:constr type="ctrX" for="ch" forName="picture3" refType="w" fact="0.4905"/>
                  <dgm:constr type="ctrY" for="ch" forName="picture3" refType="h" fact="0.5121"/>
                  <dgm:constr type="w" for="ch" forName="picture3" refType="w" fact="0.1363"/>
                  <dgm:constr type="h" for="ch" forName="picture3" refType="h" fact="0.211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278"/>
                  <dgm:constr type="t" for="ch" forName="parTx4" refType="h" fact="0.2523"/>
                  <dgm:constr type="w" for="ch" forName="parTx4" refType="w" fact="0.294"/>
                  <dgm:constr type="h" for="ch" forName="parTx4" refType="h" fact="0.1222"/>
                  <dgm:constr type="ctrX" for="ch" forName="picture4" refType="w" fact="0.4412"/>
                  <dgm:constr type="ctrY" for="ch" forName="picture4" refType="h" fact="0.235"/>
                  <dgm:constr type="w" for="ch" forName="picture4" refType="w" fact="0.1363"/>
                  <dgm:constr type="h" for="ch" forName="picture4" refType="h" fact="0.211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</dgm:constrLst>
              </dgm:if>
              <dgm:else name="Name41">
                <dgm:alg type="composite">
                  <dgm:param type="ar" val="1.267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userD" refType="w" fact="0.0167"/>
                  <dgm:constr type="ctrX" for="ch" forName="dot1" refType="w" fact="0.6022"/>
                  <dgm:constr type="ctrY" for="ch" forName="dot1" refType="h" fact="0.8215"/>
                  <dgm:constr type="w" for="ch" forName="dot1" refType="userD"/>
                  <dgm:constr type="h" for="ch" forName="dot1" refType="userD"/>
                  <dgm:constr type="ctrX" for="ch" forName="dot2" refType="w" fact="0.6394"/>
                  <dgm:constr type="ctrY" for="ch" forName="dot2" refType="h" fact="0.843"/>
                  <dgm:constr type="w" for="ch" forName="dot2" refType="userD"/>
                  <dgm:constr type="h" for="ch" forName="dot2" refType="userD"/>
                  <dgm:constr type="ctrX" for="ch" forName="dot3" refType="w" fact="0.6777"/>
                  <dgm:constr type="ctrY" for="ch" forName="dot3" refType="h" fact="0.8607"/>
                  <dgm:constr type="w" for="ch" forName="dot3" refType="userD"/>
                  <dgm:constr type="h" for="ch" forName="dot3" refType="userD"/>
                  <dgm:constr type="ctrX" for="ch" forName="dot4" refType="w" fact="0.7171"/>
                  <dgm:constr type="ctrY" for="ch" forName="dot4" refType="h" fact="0.8745"/>
                  <dgm:constr type="w" for="ch" forName="dot4" refType="userD"/>
                  <dgm:constr type="h" for="ch" forName="dot4" refType="userD"/>
                  <dgm:constr type="ctrX" for="ch" forName="dot5" refType="w" fact="0.4283"/>
                  <dgm:constr type="ctrY" for="ch" forName="dot5" refType="h" fact="0.6419"/>
                  <dgm:constr type="w" for="ch" forName="dot5" refType="userD"/>
                  <dgm:constr type="h" for="ch" forName="dot5" refType="userD"/>
                  <dgm:constr type="ctrX" for="ch" forName="dot6" refType="w" fact="0.3291"/>
                  <dgm:constr type="ctrY" for="ch" forName="dot6" refType="h" fact="0.3784"/>
                  <dgm:constr type="w" for="ch" forName="dot6" refType="userD"/>
                  <dgm:constr type="h" for="ch" forName="dot6" refType="userD"/>
                  <dgm:constr type="ctrX" for="ch" forName="dotArrow1" refType="w" fact="0.3559"/>
                  <dgm:constr type="ctrY" for="ch" forName="dotArrow1" refType="h" fact="0.0496"/>
                  <dgm:constr type="w" for="ch" forName="dotArrow1" refType="userD"/>
                  <dgm:constr type="h" for="ch" forName="dotArrow1" refType="userD"/>
                  <dgm:constr type="ctrX" for="ch" forName="dotArrow2" refType="w" fact="0.3321"/>
                  <dgm:constr type="ctrY" for="ch" forName="dotArrow2" refType="h" fact="0.0282"/>
                  <dgm:constr type="w" for="ch" forName="dotArrow2" refType="userD"/>
                  <dgm:constr type="h" for="ch" forName="dotArrow2" refType="userD"/>
                  <dgm:constr type="ctrX" for="ch" forName="dotArrow3" refType="w" fact="0.3083"/>
                  <dgm:constr type="ctrY" for="ch" forName="dotArrow3" refType="h" fact="0.0068"/>
                  <dgm:constr type="w" for="ch" forName="dotArrow3" refType="userD"/>
                  <dgm:constr type="h" for="ch" forName="dotArrow3" refType="userD"/>
                  <dgm:constr type="ctrX" for="ch" forName="dotArrow4" refType="w" fact="0.2845"/>
                  <dgm:constr type="ctrY" for="ch" forName="dotArrow4" refType="h" fact="0.0282"/>
                  <dgm:constr type="w" for="ch" forName="dotArrow4" refType="userD"/>
                  <dgm:constr type="h" for="ch" forName="dotArrow4" refType="userD"/>
                  <dgm:constr type="ctrX" for="ch" forName="dotArrow5" refType="w" fact="0.2606"/>
                  <dgm:constr type="ctrY" for="ch" forName="dotArrow5" refType="h" fact="0.0496"/>
                  <dgm:constr type="w" for="ch" forName="dotArrow5" refType="userD"/>
                  <dgm:constr type="h" for="ch" forName="dotArrow5" refType="userD"/>
                  <dgm:constr type="ctrX" for="ch" forName="dotArrow6" refType="w" fact="0.3083"/>
                  <dgm:constr type="ctrY" for="ch" forName="dotArrow6" refType="h" fact="0.052"/>
                  <dgm:constr type="w" for="ch" forName="dotArrow6" refType="userD"/>
                  <dgm:constr type="h" for="ch" forName="dotArrow6" refType="userD"/>
                  <dgm:constr type="ctrX" for="ch" forName="dotArrow7" refType="w" fact="0.3083"/>
                  <dgm:constr type="ctrY" for="ch" forName="dotArrow7" refType="h" fact="0.0972"/>
                  <dgm:constr type="w" for="ch" forName="dotArrow7" refType="userD"/>
                  <dgm:constr type="h" for="ch" forName="dotArrow7" refType="userD"/>
                  <dgm:constr type="r" for="ch" forName="parTx1" refType="w" fact="0.8207"/>
                  <dgm:constr type="t" for="ch" forName="parTx1" refType="h" fact="0.9064"/>
                  <dgm:constr type="w" for="ch" forName="parTx1" refType="w" fact="0.3595"/>
                  <dgm:constr type="h" for="ch" forName="parTx1" refType="h" fact="0.1222"/>
                  <dgm:constr type="ctrX" for="ch" forName="picture1" refType="w" fact="0.837"/>
                  <dgm:constr type="ctrY" for="ch" forName="picture1" refType="h" fact="0.8922"/>
                  <dgm:constr type="w" for="ch" forName="picture1" refType="w" fact="0.1667"/>
                  <dgm:constr type="h" for="ch" forName="picture1" refType="h" fact="0.2113"/>
                  <dgm:constr type="r" for="ch" forName="parTx2" refType="w" fact="0.498"/>
                  <dgm:constr type="t" for="ch" forName="parTx2" refType="h" fact="0.7589"/>
                  <dgm:constr type="w" for="ch" forName="parTx2" refType="w" fact="0.3595"/>
                  <dgm:constr type="h" for="ch" forName="parTx2" refType="h" fact="0.1222"/>
                  <dgm:constr type="ctrX" for="ch" forName="picture2" refType="w" fact="0.5143"/>
                  <dgm:constr type="ctrY" for="ch" forName="picture2" refType="h" fact="0.7447"/>
                  <dgm:constr type="w" for="ch" forName="picture2" refType="w" fact="0.1667"/>
                  <dgm:constr type="h" for="ch" forName="picture2" refType="h" fact="0.2113"/>
                  <dgm:constr type="r" for="ch" forName="parTx3" refType="w" fact="0.3606"/>
                  <dgm:constr type="t" for="ch" forName="parTx3" refType="h" fact="0.5263"/>
                  <dgm:constr type="w" for="ch" forName="parTx3" refType="w" fact="0.3595"/>
                  <dgm:constr type="h" for="ch" forName="parTx3" refType="h" fact="0.1222"/>
                  <dgm:constr type="ctrX" for="ch" forName="picture3" refType="w" fact="0.3769"/>
                  <dgm:constr type="ctrY" for="ch" forName="picture3" refType="h" fact="0.5121"/>
                  <dgm:constr type="w" for="ch" forName="picture3" refType="w" fact="0.1667"/>
                  <dgm:constr type="h" for="ch" forName="picture3" refType="h" fact="0.2113"/>
                  <dgm:constr type="r" for="ch" forName="parTx4" refType="w" fact="0.3003"/>
                  <dgm:constr type="t" for="ch" forName="parTx4" refType="h" fact="0.2492"/>
                  <dgm:constr type="w" for="ch" forName="parTx4" refType="w" fact="0.3595"/>
                  <dgm:constr type="h" for="ch" forName="parTx4" refType="h" fact="0.1222"/>
                  <dgm:constr type="ctrX" for="ch" forName="picture4" refType="w" fact="0.3166"/>
                  <dgm:constr type="ctrY" for="ch" forName="picture4" refType="h" fact="0.235"/>
                  <dgm:constr type="w" for="ch" forName="picture4" refType="w" fact="0.1667"/>
                  <dgm:constr type="h" for="ch" forName="picture4" refType="h" fact="0.2113"/>
                </dgm:constrLst>
              </dgm:else>
            </dgm:choose>
          </dgm:else>
        </dgm:choose>
      </dgm:if>
      <dgm:if name="Name42" axis="ch" ptType="node" func="cnt" op="equ" val="5">
        <dgm:choose name="Name43">
          <dgm:if name="Name44" func="var" arg="dir" op="equ" val="norm">
            <dgm:choose name="Name45">
              <dgm:if name="Name46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3263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001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2733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462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69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484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5549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601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577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5951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6123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629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6467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6123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6123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1746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1631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3982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3866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194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5078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827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5712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18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6064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47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3951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3634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331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2981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681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43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672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7278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6999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7207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741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7624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7832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741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741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l" for="ch" forName="parTx1" refType="w" fact="0.211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197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l" for="ch" forName="parTx2" refType="w" fact="0.4822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4682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l" for="ch" forName="parTx3" refType="w" fact="0.629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61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l" for="ch" forName="parTx4" refType="w" fact="0.7057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6917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l" for="ch" forName="parTx5" refType="w" fact="0.7484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7344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if>
          <dgm:else name="Name48">
            <dgm:choose name="Name49">
              <dgm:if name="Name50" axis="des" func="maxDepth" op="gt" val="1">
                <dgm:alg type="composite">
                  <dgm:param type="ar" val="1.41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userD" refType="w" fact="0.0118"/>
                  <dgm:constr type="ctrX" for="ch" forName="dot1" refType="w" fact="0.6737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999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7267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538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530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5516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4451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399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422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4049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3877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3705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3533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3877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3877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8254"/>
                  <dgm:constr type="t" for="ch" forName="parTx1" refType="h" fact="0.9304"/>
                  <dgm:constr type="w" for="ch" forName="parTx1" refType="w" fact="0.2544"/>
                  <dgm:constr type="h" for="ch" forName="parTx1" refType="h" fact="0.0962"/>
                  <dgm:constr type="ctrX" for="ch" forName="picture1" refType="w" fact="0.8369"/>
                  <dgm:constr type="ctrY" for="ch" forName="picture1" refType="h" fact="0.9169"/>
                  <dgm:constr type="w" for="ch" forName="picture1" refType="w" fact="0.118"/>
                  <dgm:constr type="h" for="ch" forName="picture1" refType="h" fact="0.166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6018"/>
                  <dgm:constr type="t" for="ch" forName="parTx2" refType="h" fact="0.8167"/>
                  <dgm:constr type="w" for="ch" forName="parTx2" refType="w" fact="0.2544"/>
                  <dgm:constr type="h" for="ch" forName="parTx2" refType="h" fact="0.0962"/>
                  <dgm:constr type="ctrX" for="ch" forName="picture2" refType="w" fact="0.6134"/>
                  <dgm:constr type="ctrY" for="ch" forName="picture2" refType="h" fact="0.8032"/>
                  <dgm:constr type="w" for="ch" forName="picture2" refType="w" fact="0.118"/>
                  <dgm:constr type="h" for="ch" forName="picture2" refType="h" fact="0.166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806"/>
                  <dgm:constr type="t" for="ch" forName="parTx3" refType="h" fact="0.6524"/>
                  <dgm:constr type="w" for="ch" forName="parTx3" refType="w" fact="0.2544"/>
                  <dgm:constr type="h" for="ch" forName="parTx3" refType="h" fact="0.0962"/>
                  <dgm:constr type="ctrX" for="ch" forName="picture3" refType="w" fact="0.4922"/>
                  <dgm:constr type="ctrY" for="ch" forName="picture3" refType="h" fact="0.6389"/>
                  <dgm:constr type="w" for="ch" forName="picture3" refType="w" fact="0.118"/>
                  <dgm:constr type="h" for="ch" forName="picture3" refType="h" fact="0.166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173"/>
                  <dgm:constr type="t" for="ch" forName="parTx4" refType="h" fact="0.4412"/>
                  <dgm:constr type="w" for="ch" forName="parTx4" refType="w" fact="0.2544"/>
                  <dgm:constr type="h" for="ch" forName="parTx4" refType="h" fact="0.0962"/>
                  <dgm:constr type="ctrX" for="ch" forName="picture4" refType="w" fact="0.4288"/>
                  <dgm:constr type="ctrY" for="ch" forName="picture4" refType="h" fact="0.4277"/>
                  <dgm:constr type="w" for="ch" forName="picture4" refType="w" fact="0.118"/>
                  <dgm:constr type="h" for="ch" forName="picture4" refType="h" fact="0.166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82"/>
                  <dgm:constr type="t" for="ch" forName="parTx5" refType="h" fact="0.2262"/>
                  <dgm:constr type="w" for="ch" forName="parTx5" refType="w" fact="0.2544"/>
                  <dgm:constr type="h" for="ch" forName="parTx5" refType="h" fact="0.0962"/>
                  <dgm:constr type="ctrX" for="ch" forName="picture5" refType="w" fact="0.3936"/>
                  <dgm:constr type="ctrY" for="ch" forName="picture5" refType="h" fact="0.2127"/>
                  <dgm:constr type="w" for="ch" forName="picture5" refType="w" fact="0.118"/>
                  <dgm:constr type="h" for="ch" forName="picture5" refType="h" fact="0.166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</dgm:constrLst>
              </dgm:if>
              <dgm:else name="Name51">
                <dgm:alg type="composite">
                  <dgm:param type="ar" val="1.164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userD" refType="w" fact="0.0143"/>
                  <dgm:constr type="ctrX" for="ch" forName="dot1" refType="w" fact="0.6049"/>
                  <dgm:constr type="ctrY" for="ch" forName="dot1" refType="h" fact="0.8674"/>
                  <dgm:constr type="w" for="ch" forName="dot1" refType="userD"/>
                  <dgm:constr type="h" for="ch" forName="dot1" refType="userD"/>
                  <dgm:constr type="ctrX" for="ch" forName="dot2" refType="w" fact="0.6366"/>
                  <dgm:constr type="ctrY" for="ch" forName="dot2" refType="h" fact="0.8824"/>
                  <dgm:constr type="w" for="ch" forName="dot2" refType="userD"/>
                  <dgm:constr type="h" for="ch" forName="dot2" refType="userD"/>
                  <dgm:constr type="ctrX" for="ch" forName="dot3" refType="w" fact="0.669"/>
                  <dgm:constr type="ctrY" for="ch" forName="dot3" refType="h" fact="0.8948"/>
                  <dgm:constr type="w" for="ch" forName="dot3" refType="userD"/>
                  <dgm:constr type="h" for="ch" forName="dot3" refType="userD"/>
                  <dgm:constr type="ctrX" for="ch" forName="dot4" refType="w" fact="0.7019"/>
                  <dgm:constr type="ctrY" for="ch" forName="dot4" refType="h" fact="0.9044"/>
                  <dgm:constr type="w" for="ch" forName="dot4" refType="userD"/>
                  <dgm:constr type="h" for="ch" forName="dot4" refType="userD"/>
                  <dgm:constr type="ctrX" for="ch" forName="dot5" refType="w" fact="0.4319"/>
                  <dgm:constr type="ctrY" for="ch" forName="dot5" refType="h" fact="0.7222"/>
                  <dgm:constr type="w" for="ch" forName="dot5" refType="userD"/>
                  <dgm:constr type="h" for="ch" forName="dot5" refType="userD"/>
                  <dgm:constr type="ctrX" for="ch" forName="dot6" refType="w" fact="0.457"/>
                  <dgm:constr type="ctrY" for="ch" forName="dot6" refType="h" fact="0.7518"/>
                  <dgm:constr type="w" for="ch" forName="dot6" refType="userD"/>
                  <dgm:constr type="h" for="ch" forName="dot6" refType="userD"/>
                  <dgm:constr type="ctrX" for="ch" forName="dot7" refType="w" fact="0.328"/>
                  <dgm:constr type="ctrY" for="ch" forName="dot7" refType="h" fact="0.5422"/>
                  <dgm:constr type="w" for="ch" forName="dot7" refType="userD"/>
                  <dgm:constr type="h" for="ch" forName="dot7" refType="userD"/>
                  <dgm:constr type="ctrX" for="ch" forName="dot8" refType="w" fact="0.2722"/>
                  <dgm:constr type="ctrY" for="ch" forName="dot8" refType="h" fact="0.3229"/>
                  <dgm:constr type="w" for="ch" forName="dot8" refType="userD"/>
                  <dgm:constr type="h" for="ch" forName="dot8" refType="userD"/>
                  <dgm:constr type="ctrX" for="ch" forName="dotArrow1" refType="w" fact="0.3001"/>
                  <dgm:constr type="ctrY" for="ch" forName="dotArrow1" refType="h" fact="0.0635"/>
                  <dgm:constr type="w" for="ch" forName="dotArrow1" refType="userD"/>
                  <dgm:constr type="h" for="ch" forName="dotArrow1" refType="userD"/>
                  <dgm:constr type="ctrX" for="ch" forName="dotArrow2" refType="w" fact="0.2793"/>
                  <dgm:constr type="ctrY" for="ch" forName="dotArrow2" refType="h" fact="0.0448"/>
                  <dgm:constr type="w" for="ch" forName="dotArrow2" refType="userD"/>
                  <dgm:constr type="h" for="ch" forName="dotArrow2" refType="userD"/>
                  <dgm:constr type="ctrX" for="ch" forName="dotArrow3" refType="w" fact="0.2585"/>
                  <dgm:constr type="ctrY" for="ch" forName="dotArrow3" refType="h" fact="0.026"/>
                  <dgm:constr type="w" for="ch" forName="dotArrow3" refType="userD"/>
                  <dgm:constr type="h" for="ch" forName="dotArrow3" refType="userD"/>
                  <dgm:constr type="ctrX" for="ch" forName="dotArrow4" refType="w" fact="0.2376"/>
                  <dgm:constr type="ctrY" for="ch" forName="dotArrow4" refType="h" fact="0.0448"/>
                  <dgm:constr type="w" for="ch" forName="dotArrow4" refType="userD"/>
                  <dgm:constr type="h" for="ch" forName="dotArrow4" refType="userD"/>
                  <dgm:constr type="ctrX" for="ch" forName="dotArrow5" refType="w" fact="0.2168"/>
                  <dgm:constr type="ctrY" for="ch" forName="dotArrow5" refType="h" fact="0.0635"/>
                  <dgm:constr type="w" for="ch" forName="dotArrow5" refType="userD"/>
                  <dgm:constr type="h" for="ch" forName="dotArrow5" refType="userD"/>
                  <dgm:constr type="ctrX" for="ch" forName="dotArrow6" refType="w" fact="0.2585"/>
                  <dgm:constr type="ctrY" for="ch" forName="dotArrow6" refType="h" fact="0.0656"/>
                  <dgm:constr type="w" for="ch" forName="dotArrow6" refType="userD"/>
                  <dgm:constr type="h" for="ch" forName="dotArrow6" refType="userD"/>
                  <dgm:constr type="ctrX" for="ch" forName="dotArrow7" refType="w" fact="0.2585"/>
                  <dgm:constr type="ctrY" for="ch" forName="dotArrow7" refType="h" fact="0.1052"/>
                  <dgm:constr type="w" for="ch" forName="dotArrow7" refType="userD"/>
                  <dgm:constr type="h" for="ch" forName="dotArrow7" refType="userD"/>
                  <dgm:constr type="r" for="ch" forName="parTx1" refType="w" fact="0.7885"/>
                  <dgm:constr type="t" for="ch" forName="parTx1" refType="h" fact="0.928"/>
                  <dgm:constr type="w" for="ch" forName="parTx1" refType="w" fact="0.3081"/>
                  <dgm:constr type="h" for="ch" forName="parTx1" refType="h" fact="0.0962"/>
                  <dgm:constr type="ctrX" for="ch" forName="picture1" refType="w" fact="0.8025"/>
                  <dgm:constr type="ctrY" for="ch" forName="picture1" refType="h" fact="0.9169"/>
                  <dgm:constr type="w" for="ch" forName="picture1" refType="w" fact="0.1429"/>
                  <dgm:constr type="h" for="ch" forName="picture1" refType="h" fact="0.1663"/>
                  <dgm:constr type="r" for="ch" forName="parTx2" refType="w" fact="0.5178"/>
                  <dgm:constr type="t" for="ch" forName="parTx2" refType="h" fact="0.8143"/>
                  <dgm:constr type="w" for="ch" forName="parTx2" refType="w" fact="0.3081"/>
                  <dgm:constr type="h" for="ch" forName="parTx2" refType="h" fact="0.0962"/>
                  <dgm:constr type="ctrX" for="ch" forName="picture2" refType="w" fact="0.5318"/>
                  <dgm:constr type="ctrY" for="ch" forName="picture2" refType="h" fact="0.8032"/>
                  <dgm:constr type="w" for="ch" forName="picture2" refType="w" fact="0.1429"/>
                  <dgm:constr type="h" for="ch" forName="picture2" refType="h" fact="0.1663"/>
                  <dgm:constr type="r" for="ch" forName="parTx3" refType="w" fact="0.371"/>
                  <dgm:constr type="t" for="ch" forName="parTx3" refType="h" fact="0.65"/>
                  <dgm:constr type="w" for="ch" forName="parTx3" refType="w" fact="0.3081"/>
                  <dgm:constr type="h" for="ch" forName="parTx3" refType="h" fact="0.0962"/>
                  <dgm:constr type="ctrX" for="ch" forName="picture3" refType="w" fact="0.385"/>
                  <dgm:constr type="ctrY" for="ch" forName="picture3" refType="h" fact="0.6389"/>
                  <dgm:constr type="w" for="ch" forName="picture3" refType="w" fact="0.1429"/>
                  <dgm:constr type="h" for="ch" forName="picture3" refType="h" fact="0.1663"/>
                  <dgm:constr type="r" for="ch" forName="parTx4" refType="w" fact="0.2943"/>
                  <dgm:constr type="t" for="ch" forName="parTx4" refType="h" fact="0.4388"/>
                  <dgm:constr type="w" for="ch" forName="parTx4" refType="w" fact="0.3081"/>
                  <dgm:constr type="h" for="ch" forName="parTx4" refType="h" fact="0.0962"/>
                  <dgm:constr type="ctrX" for="ch" forName="picture4" refType="w" fact="0.3083"/>
                  <dgm:constr type="ctrY" for="ch" forName="picture4" refType="h" fact="0.4277"/>
                  <dgm:constr type="w" for="ch" forName="picture4" refType="w" fact="0.1429"/>
                  <dgm:constr type="h" for="ch" forName="picture4" refType="h" fact="0.1663"/>
                  <dgm:constr type="r" for="ch" forName="parTx5" refType="w" fact="0.2516"/>
                  <dgm:constr type="t" for="ch" forName="parTx5" refType="h" fact="0.2238"/>
                  <dgm:constr type="w" for="ch" forName="parTx5" refType="w" fact="0.3081"/>
                  <dgm:constr type="h" for="ch" forName="parTx5" refType="h" fact="0.0962"/>
                  <dgm:constr type="ctrX" for="ch" forName="picture5" refType="w" fact="0.2656"/>
                  <dgm:constr type="ctrY" for="ch" forName="picture5" refType="h" fact="0.2127"/>
                  <dgm:constr type="w" for="ch" forName="picture5" refType="w" fact="0.1429"/>
                  <dgm:constr type="h" for="ch" forName="picture5" refType="h" fact="0.1663"/>
                </dgm:constrLst>
              </dgm:else>
            </dgm:choose>
          </dgm:else>
        </dgm:choose>
      </dgm:if>
      <dgm:if name="Name52" axis="ch" ptType="node" func="cnt" op="equ" val="6">
        <dgm:choose name="Name53">
          <dgm:if name="Name54" func="var" arg="dir" op="equ" val="norm">
            <dgm:choose name="Name55">
              <dgm:if name="Name56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3608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3384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15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2923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2688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883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69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5696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624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6509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6281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6437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6593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67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690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6593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6593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091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1988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273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4169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349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524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5998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5894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416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6313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644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6541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57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4276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401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3739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3464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3186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786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564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67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740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7714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7443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7628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7814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7999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818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7814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7814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l" for="ch" forName="parTx1" refType="w" fact="0.2479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2356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l" for="ch" forName="parTx2" refType="w" fact="0.5064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4941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l" for="ch" forName="parTx3" refType="w" fact="0.6339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6216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l" for="ch" forName="parTx4" refType="w" fact="0.7108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698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l" for="ch" forName="parTx5" refType="w" fact="0.7604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7481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l" for="ch" forName="parTx6" refType="w" fact="0.7874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7751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if>
          <dgm:else name="Name58">
            <dgm:choose name="Name59">
              <dgm:if name="Name60" axis="des" func="maxDepth" op="gt" val="1">
                <dgm:alg type="composite">
                  <dgm:param type="ar" val="1.3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userD" refType="w" fact="0.0105"/>
                  <dgm:constr type="ctrX" for="ch" forName="dot1" refType="w" fact="0.6392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6616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845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7077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7312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5117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5305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4304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3753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3491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3719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3563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340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325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3094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340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340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909"/>
                  <dgm:constr type="t" for="ch" forName="parTx1" refType="h" fact="0.9433"/>
                  <dgm:constr type="w" for="ch" forName="parTx1" refType="w" fact="0.2275"/>
                  <dgm:constr type="h" for="ch" forName="parTx1" refType="h" fact="0.0811"/>
                  <dgm:constr type="ctrX" for="ch" forName="picture1" refType="w" fact="0.8012"/>
                  <dgm:constr type="ctrY" for="ch" forName="picture1" refType="h" fact="0.9322"/>
                  <dgm:constr type="w" for="ch" forName="picture1" refType="w" fact="0.1055"/>
                  <dgm:constr type="h" for="ch" forName="picture1" refType="h" fact="0.1403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727"/>
                  <dgm:constr type="t" for="ch" forName="parTx2" refType="h" fact="0.8468"/>
                  <dgm:constr type="w" for="ch" forName="parTx2" refType="w" fact="0.2275"/>
                  <dgm:constr type="h" for="ch" forName="parTx2" refType="h" fact="0.0811"/>
                  <dgm:constr type="ctrX" for="ch" forName="picture2" refType="w" fact="0.5831"/>
                  <dgm:constr type="ctrY" for="ch" forName="picture2" refType="h" fact="0.8357"/>
                  <dgm:constr type="w" for="ch" forName="picture2" refType="w" fact="0.1055"/>
                  <dgm:constr type="h" for="ch" forName="picture2" refType="h" fact="0.1403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651"/>
                  <dgm:constr type="t" for="ch" forName="parTx3" refType="h" fact="0.7023"/>
                  <dgm:constr type="w" for="ch" forName="parTx3" refType="w" fact="0.2275"/>
                  <dgm:constr type="h" for="ch" forName="parTx3" refType="h" fact="0.0811"/>
                  <dgm:constr type="ctrX" for="ch" forName="picture3" refType="w" fact="0.4755"/>
                  <dgm:constr type="ctrY" for="ch" forName="picture3" refType="h" fact="0.6912"/>
                  <dgm:constr type="w" for="ch" forName="picture3" refType="w" fact="0.1055"/>
                  <dgm:constr type="h" for="ch" forName="picture3" refType="h" fact="0.1403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4002"/>
                  <dgm:constr type="t" for="ch" forName="parTx4" refType="h" fact="0.5441"/>
                  <dgm:constr type="w" for="ch" forName="parTx4" refType="w" fact="0.2275"/>
                  <dgm:constr type="h" for="ch" forName="parTx4" refType="h" fact="0.0811"/>
                  <dgm:constr type="ctrX" for="ch" forName="picture4" refType="w" fact="0.4106"/>
                  <dgm:constr type="ctrY" for="ch" forName="picture4" refType="h" fact="0.533"/>
                  <dgm:constr type="w" for="ch" forName="picture4" refType="w" fact="0.1055"/>
                  <dgm:constr type="h" for="ch" forName="picture4" refType="h" fact="0.1403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584"/>
                  <dgm:constr type="t" for="ch" forName="parTx5" refType="h" fact="0.3737"/>
                  <dgm:constr type="w" for="ch" forName="parTx5" refType="w" fact="0.2275"/>
                  <dgm:constr type="h" for="ch" forName="parTx5" refType="h" fact="0.0811"/>
                  <dgm:constr type="ctrX" for="ch" forName="picture5" refType="w" fact="0.3687"/>
                  <dgm:constr type="ctrY" for="ch" forName="picture5" refType="h" fact="0.3626"/>
                  <dgm:constr type="w" for="ch" forName="picture5" refType="w" fact="0.1055"/>
                  <dgm:constr type="h" for="ch" forName="picture5" refType="h" fact="0.1403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356"/>
                  <dgm:constr type="t" for="ch" forName="parTx6" refType="h" fact="0.2061"/>
                  <dgm:constr type="w" for="ch" forName="parTx6" refType="w" fact="0.2275"/>
                  <dgm:constr type="h" for="ch" forName="parTx6" refType="h" fact="0.0811"/>
                  <dgm:constr type="ctrX" for="ch" forName="picture6" refType="w" fact="0.3459"/>
                  <dgm:constr type="ctrY" for="ch" forName="picture6" refType="h" fact="0.195"/>
                  <dgm:constr type="w" for="ch" forName="picture6" refType="w" fact="0.1055"/>
                  <dgm:constr type="h" for="ch" forName="picture6" refType="h" fact="0.1403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</dgm:constrLst>
              </dgm:if>
              <dgm:else name="Name61">
                <dgm:alg type="composite">
                  <dgm:param type="ar" val="1.1223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userD" refType="w" fact="0.0125"/>
                  <dgm:constr type="ctrX" for="ch" forName="dot1" refType="w" fact="0.5724"/>
                  <dgm:constr type="ctrY" for="ch" forName="dot1" refType="h" fact="0.8839"/>
                  <dgm:constr type="w" for="ch" forName="dot1" refType="userD"/>
                  <dgm:constr type="h" for="ch" forName="dot1" refType="userD"/>
                  <dgm:constr type="ctrX" for="ch" forName="dot2" refType="w" fact="0.599"/>
                  <dgm:constr type="ctrY" for="ch" forName="dot2" refType="h" fact="0.8967"/>
                  <dgm:constr type="w" for="ch" forName="dot2" refType="userD"/>
                  <dgm:constr type="h" for="ch" forName="dot2" refType="userD"/>
                  <dgm:constr type="ctrX" for="ch" forName="dot3" refType="w" fact="0.6261"/>
                  <dgm:constr type="ctrY" for="ch" forName="dot3" refType="h" fact="0.9076"/>
                  <dgm:constr type="w" for="ch" forName="dot3" refType="userD"/>
                  <dgm:constr type="h" for="ch" forName="dot3" refType="userD"/>
                  <dgm:constr type="ctrX" for="ch" forName="dot4" refType="w" fact="0.6536"/>
                  <dgm:constr type="ctrY" for="ch" forName="dot4" refType="h" fact="0.9165"/>
                  <dgm:constr type="w" for="ch" forName="dot4" refType="userD"/>
                  <dgm:constr type="h" for="ch" forName="dot4" refType="userD"/>
                  <dgm:constr type="ctrX" for="ch" forName="dot5" refType="w" fact="0.6814"/>
                  <dgm:constr type="ctrY" for="ch" forName="dot5" refType="h" fact="0.9234"/>
                  <dgm:constr type="w" for="ch" forName="dot5" refType="userD"/>
                  <dgm:constr type="h" for="ch" forName="dot5" refType="userD"/>
                  <dgm:constr type="ctrX" for="ch" forName="dot6" refType="w" fact="0.4214"/>
                  <dgm:constr type="ctrY" for="ch" forName="dot6" refType="h" fact="0.764"/>
                  <dgm:constr type="w" for="ch" forName="dot6" refType="userD"/>
                  <dgm:constr type="h" for="ch" forName="dot6" refType="userD"/>
                  <dgm:constr type="ctrX" for="ch" forName="dot7" refType="w" fact="0.4436"/>
                  <dgm:constr type="ctrY" for="ch" forName="dot7" refType="h" fact="0.7878"/>
                  <dgm:constr type="w" for="ch" forName="dot7" refType="userD"/>
                  <dgm:constr type="h" for="ch" forName="dot7" refType="userD"/>
                  <dgm:constr type="ctrX" for="ch" forName="dot8" refType="w" fact="0.325"/>
                  <dgm:constr type="ctrY" for="ch" forName="dot8" refType="h" fact="0.6227"/>
                  <dgm:constr type="w" for="ch" forName="dot8" refType="userD"/>
                  <dgm:constr type="h" for="ch" forName="dot8" refType="userD"/>
                  <dgm:constr type="ctrX" for="ch" forName="dot9" refType="w" fact="0.2597"/>
                  <dgm:constr type="ctrY" for="ch" forName="dot9" refType="h" fact="0.4556"/>
                  <dgm:constr type="w" for="ch" forName="dot9" refType="userD"/>
                  <dgm:constr type="h" for="ch" forName="dot9" refType="userD"/>
                  <dgm:constr type="ctrX" for="ch" forName="dot10" refType="w" fact="0.2286"/>
                  <dgm:constr type="ctrY" for="ch" forName="dot10" refType="h" fact="0.2816"/>
                  <dgm:constr type="w" for="ch" forName="dot10" refType="userD"/>
                  <dgm:constr type="h" for="ch" forName="dot10" refType="userD"/>
                  <dgm:constr type="ctrX" for="ch" forName="dotArrow1" refType="w" fact="0.2557"/>
                  <dgm:constr type="ctrY" for="ch" forName="dotArrow1" refType="h" fact="0.0748"/>
                  <dgm:constr type="w" for="ch" forName="dotArrow1" refType="userD"/>
                  <dgm:constr type="h" for="ch" forName="dotArrow1" refType="userD"/>
                  <dgm:constr type="ctrX" for="ch" forName="dotArrow2" refType="w" fact="0.2372"/>
                  <dgm:constr type="ctrY" for="ch" forName="dotArrow2" refType="h" fact="0.0581"/>
                  <dgm:constr type="w" for="ch" forName="dotArrow2" refType="userD"/>
                  <dgm:constr type="h" for="ch" forName="dotArrow2" refType="userD"/>
                  <dgm:constr type="ctrX" for="ch" forName="dotArrow3" refType="w" fact="0.2187"/>
                  <dgm:constr type="ctrY" for="ch" forName="dotArrow3" refType="h" fact="0.0414"/>
                  <dgm:constr type="w" for="ch" forName="dotArrow3" refType="userD"/>
                  <dgm:constr type="h" for="ch" forName="dotArrow3" refType="userD"/>
                  <dgm:constr type="ctrX" for="ch" forName="dotArrow4" refType="w" fact="0.2001"/>
                  <dgm:constr type="ctrY" for="ch" forName="dotArrow4" refType="h" fact="0.0581"/>
                  <dgm:constr type="w" for="ch" forName="dotArrow4" refType="userD"/>
                  <dgm:constr type="h" for="ch" forName="dotArrow4" refType="userD"/>
                  <dgm:constr type="ctrX" for="ch" forName="dotArrow5" refType="w" fact="0.1816"/>
                  <dgm:constr type="ctrY" for="ch" forName="dotArrow5" refType="h" fact="0.0748"/>
                  <dgm:constr type="w" for="ch" forName="dotArrow5" refType="userD"/>
                  <dgm:constr type="h" for="ch" forName="dotArrow5" refType="userD"/>
                  <dgm:constr type="ctrX" for="ch" forName="dotArrow6" refType="w" fact="0.2187"/>
                  <dgm:constr type="ctrY" for="ch" forName="dotArrow6" refType="h" fact="0.0766"/>
                  <dgm:constr type="w" for="ch" forName="dotArrow6" refType="userD"/>
                  <dgm:constr type="h" for="ch" forName="dotArrow6" refType="userD"/>
                  <dgm:constr type="ctrX" for="ch" forName="dotArrow7" refType="w" fact="0.2187"/>
                  <dgm:constr type="ctrY" for="ch" forName="dotArrow7" refType="h" fact="0.1118"/>
                  <dgm:constr type="w" for="ch" forName="dotArrow7" refType="userD"/>
                  <dgm:constr type="h" for="ch" forName="dotArrow7" refType="userD"/>
                  <dgm:constr type="r" for="ch" forName="parTx1" refType="w" fact="0.7522"/>
                  <dgm:constr type="t" for="ch" forName="parTx1" refType="h" fact="0.9416"/>
                  <dgm:constr type="w" for="ch" forName="parTx1" refType="w" fact="0.2696"/>
                  <dgm:constr type="h" for="ch" forName="parTx1" refType="h" fact="0.0811"/>
                  <dgm:constr type="ctrX" for="ch" forName="picture1" refType="w" fact="0.7644"/>
                  <dgm:constr type="ctrY" for="ch" forName="picture1" refType="h" fact="0.9322"/>
                  <dgm:constr type="w" for="ch" forName="picture1" refType="w" fact="0.125"/>
                  <dgm:constr type="h" for="ch" forName="picture1" refType="h" fact="0.1403"/>
                  <dgm:constr type="r" for="ch" forName="parTx2" refType="w" fact="0.4937"/>
                  <dgm:constr type="t" for="ch" forName="parTx2" refType="h" fact="0.8451"/>
                  <dgm:constr type="w" for="ch" forName="parTx2" refType="w" fact="0.2696"/>
                  <dgm:constr type="h" for="ch" forName="parTx2" refType="h" fact="0.0811"/>
                  <dgm:constr type="ctrX" for="ch" forName="picture2" refType="w" fact="0.5059"/>
                  <dgm:constr type="ctrY" for="ch" forName="picture2" refType="h" fact="0.8357"/>
                  <dgm:constr type="w" for="ch" forName="picture2" refType="w" fact="0.125"/>
                  <dgm:constr type="h" for="ch" forName="picture2" refType="h" fact="0.1403"/>
                  <dgm:constr type="r" for="ch" forName="parTx3" refType="w" fact="0.3662"/>
                  <dgm:constr type="t" for="ch" forName="parTx3" refType="h" fact="0.7006"/>
                  <dgm:constr type="w" for="ch" forName="parTx3" refType="w" fact="0.2696"/>
                  <dgm:constr type="h" for="ch" forName="parTx3" refType="h" fact="0.0811"/>
                  <dgm:constr type="ctrX" for="ch" forName="picture3" refType="w" fact="0.3784"/>
                  <dgm:constr type="ctrY" for="ch" forName="picture3" refType="h" fact="0.6912"/>
                  <dgm:constr type="w" for="ch" forName="picture3" refType="w" fact="0.125"/>
                  <dgm:constr type="h" for="ch" forName="picture3" refType="h" fact="0.1403"/>
                  <dgm:constr type="r" for="ch" forName="parTx4" refType="w" fact="0.2893"/>
                  <dgm:constr type="t" for="ch" forName="parTx4" refType="h" fact="0.5424"/>
                  <dgm:constr type="w" for="ch" forName="parTx4" refType="w" fact="0.2696"/>
                  <dgm:constr type="h" for="ch" forName="parTx4" refType="h" fact="0.0811"/>
                  <dgm:constr type="ctrX" for="ch" forName="picture4" refType="w" fact="0.3015"/>
                  <dgm:constr type="ctrY" for="ch" forName="picture4" refType="h" fact="0.533"/>
                  <dgm:constr type="w" for="ch" forName="picture4" refType="w" fact="0.125"/>
                  <dgm:constr type="h" for="ch" forName="picture4" refType="h" fact="0.1403"/>
                  <dgm:constr type="r" for="ch" forName="parTx5" refType="w" fact="0.2397"/>
                  <dgm:constr type="t" for="ch" forName="parTx5" refType="h" fact="0.372"/>
                  <dgm:constr type="w" for="ch" forName="parTx5" refType="w" fact="0.2696"/>
                  <dgm:constr type="h" for="ch" forName="parTx5" refType="h" fact="0.0811"/>
                  <dgm:constr type="ctrX" for="ch" forName="picture5" refType="w" fact="0.2519"/>
                  <dgm:constr type="ctrY" for="ch" forName="picture5" refType="h" fact="0.3626"/>
                  <dgm:constr type="w" for="ch" forName="picture5" refType="w" fact="0.125"/>
                  <dgm:constr type="h" for="ch" forName="picture5" refType="h" fact="0.1403"/>
                  <dgm:constr type="r" for="ch" forName="parTx6" refType="w" fact="0.2127"/>
                  <dgm:constr type="t" for="ch" forName="parTx6" refType="h" fact="0.2044"/>
                  <dgm:constr type="w" for="ch" forName="parTx6" refType="w" fact="0.2696"/>
                  <dgm:constr type="h" for="ch" forName="parTx6" refType="h" fact="0.0811"/>
                  <dgm:constr type="ctrX" for="ch" forName="picture6" refType="w" fact="0.2249"/>
                  <dgm:constr type="ctrY" for="ch" forName="picture6" refType="h" fact="0.195"/>
                  <dgm:constr type="w" for="ch" forName="picture6" refType="w" fact="0.125"/>
                  <dgm:constr type="h" for="ch" forName="picture6" refType="h" fact="0.1403"/>
                </dgm:constrLst>
              </dgm:else>
            </dgm:choose>
          </dgm:else>
        </dgm:choose>
      </dgm:if>
      <dgm:else name="Name62">
        <dgm:choose name="Name63">
          <dgm:if name="Name64" func="var" arg="dir" op="equ" val="norm">
            <dgm:choose name="Name65">
              <dgm:if name="Name66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390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3721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353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337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142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088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926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583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6371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6701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6853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6627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6773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6919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706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7212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6919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6919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556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246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l" for="ch" forName="desTx1" refType="r" refFor="ch" refForName="parTx1"/>
                  <dgm:constr type="r" for="ch" forName="desTx1" refType="w"/>
                  <dgm:constr type="t" for="ch" forName="desTx1" refType="t" refFor="ch" refForName="parTx1"/>
                  <dgm:constr type="h" for="ch" forName="desTx1" refType="h" refFor="ch" refForName="parTx1"/>
                  <dgm:constr type="l" for="ch" forName="parTx2" refType="w" fact="0.453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4439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l" for="ch" forName="desTx2" refType="r" refFor="ch" refForName="parTx2"/>
                  <dgm:constr type="r" for="ch" forName="desTx2" refType="w"/>
                  <dgm:constr type="t" for="ch" forName="desTx2" refType="t" refFor="ch" refForName="parTx2"/>
                  <dgm:constr type="h" for="ch" forName="desTx2" refType="h" refFor="ch" refForName="parTx2"/>
                  <dgm:constr type="l" for="ch" forName="parTx3" refType="w" fact="0.5511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541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l" for="ch" forName="desTx3" refType="r" refFor="ch" refForName="parTx3"/>
                  <dgm:constr type="r" for="ch" forName="desTx3" refType="w"/>
                  <dgm:constr type="t" for="ch" forName="desTx3" refType="t" refFor="ch" refForName="parTx3"/>
                  <dgm:constr type="h" for="ch" forName="desTx3" refType="h" refFor="ch" refForName="parTx3"/>
                  <dgm:constr type="l" for="ch" forName="parTx4" refType="w" fact="0.6132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6037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l" for="ch" forName="desTx4" refType="r" refFor="ch" refForName="parTx4"/>
                  <dgm:constr type="r" for="ch" forName="desTx4" refType="w"/>
                  <dgm:constr type="t" for="ch" forName="desTx4" refType="t" refFor="ch" refForName="parTx4"/>
                  <dgm:constr type="h" for="ch" forName="desTx4" refType="h" refFor="ch" refForName="parTx4"/>
                  <dgm:constr type="l" for="ch" forName="parTx5" refType="w" fact="0.6576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648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l" for="ch" forName="desTx5" refType="r" refFor="ch" refForName="parTx5"/>
                  <dgm:constr type="r" for="ch" forName="desTx5" refType="w"/>
                  <dgm:constr type="t" for="ch" forName="desTx5" refType="t" refFor="ch" refForName="parTx5"/>
                  <dgm:constr type="h" for="ch" forName="desTx5" refType="h" refFor="ch" refForName="parTx5"/>
                  <dgm:constr type="l" for="ch" forName="parTx6" refType="w" fact="0.6828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6733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l" for="ch" forName="desTx6" refType="r" refFor="ch" refForName="parTx6"/>
                  <dgm:constr type="r" for="ch" forName="desTx6" refType="w"/>
                  <dgm:constr type="t" for="ch" forName="desTx6" refType="t" refFor="ch" refForName="parTx6"/>
                  <dgm:constr type="h" for="ch" forName="desTx6" refType="h" refFor="ch" refForName="parTx6"/>
                  <dgm:constr type="l" for="ch" forName="parTx7" refType="w" fact="0.6966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6871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l" for="ch" forName="desTx7" refType="r" refFor="ch" refForName="parTx7"/>
                  <dgm:constr type="r" for="ch" forName="desTx7" refType="w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67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4459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4244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4026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3806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3584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5803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618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6656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7266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7643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7816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7558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772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7892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8058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822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7892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7892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l" for="ch" forName="parTx1" refType="w" fact="0.291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2806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l" for="ch" forName="parTx2" refType="w" fact="0.5172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5063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l" for="ch" forName="parTx3" refType="w" fact="0.628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6176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l" for="ch" forName="parTx4" refType="w" fact="0.6994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688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l" for="ch" forName="parTx5" refType="w" fact="0.7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7391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l" for="ch" forName="parTx6" refType="w" fact="0.7788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7679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l" for="ch" forName="parTx7" refType="w" fact="0.794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7836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if>
          <dgm:else name="Name68">
            <dgm:choose name="Name69">
              <dgm:if name="Name70" axis="des" func="maxDepth" op="gt" val="1">
                <dgm:alg type="composite">
                  <dgm:param type="ar" val="1.25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primFontSz" for="ch" forName="desTx1" op="equ" val="65"/>
                  <dgm:constr type="primFontSz" for="ch" forName="desTx2" refType="primFontSz" refFor="ch" refForName="desTx1" op="equ"/>
                  <dgm:constr type="primFontSz" for="ch" forName="desTx3" refType="primFontSz" refFor="ch" refForName="desTx1" op="equ"/>
                  <dgm:constr type="primFontSz" for="ch" forName="desTx4" refType="primFontSz" refFor="ch" refForName="desTx1" op="equ"/>
                  <dgm:constr type="primFontSz" for="ch" forName="desTx5" refType="primFontSz" refFor="ch" refForName="desTx1" op="equ"/>
                  <dgm:constr type="primFontSz" for="ch" forName="desTx6" refType="primFontSz" refFor="ch" refForName="desTx1" op="equ"/>
                  <dgm:constr type="primFontSz" for="ch" forName="desTx7" refType="primFontSz" refFor="ch" refForName="desTx1" op="equ"/>
                  <dgm:constr type="userD" refType="w" fact="0.0097"/>
                  <dgm:constr type="ctrX" for="ch" forName="dot1" refType="w" fact="0.609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6279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647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663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858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912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5074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416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3629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3299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3147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3373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3227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3081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2935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2788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3081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3081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444"/>
                  <dgm:constr type="t" for="ch" forName="parTx1" refType="h" fact="0.8856"/>
                  <dgm:constr type="w" for="ch" forName="parTx1" refType="w" fact="0.2101"/>
                  <dgm:constr type="h" for="ch" forName="parTx1" refType="h" fact="0.0704"/>
                  <dgm:constr type="ctrX" for="ch" forName="picture1" refType="w" fact="0.754"/>
                  <dgm:constr type="ctrY" for="ch" forName="picture1" refType="h" fact="0.8769"/>
                  <dgm:constr type="w" for="ch" forName="picture1" refType="w" fact="0.0974"/>
                  <dgm:constr type="h" for="ch" forName="picture1" refType="h" fact="0.1218"/>
                  <dgm:constr type="r" for="ch" forName="desTx1" refType="l" refFor="ch" refForName="parTx1"/>
                  <dgm:constr type="l" for="ch" forName="desTx1"/>
                  <dgm:constr type="t" for="ch" forName="desTx1" refType="t" refFor="ch" refForName="parTx1"/>
                  <dgm:constr type="h" for="ch" forName="desTx1" refType="h" refFor="ch" refForName="parTx1"/>
                  <dgm:constr type="r" for="ch" forName="parTx2" refType="w" fact="0.5465"/>
                  <dgm:constr type="t" for="ch" forName="parTx2" refType="h" fact="0.7956"/>
                  <dgm:constr type="w" for="ch" forName="parTx2" refType="w" fact="0.2101"/>
                  <dgm:constr type="h" for="ch" forName="parTx2" refType="h" fact="0.0704"/>
                  <dgm:constr type="ctrX" for="ch" forName="picture2" refType="w" fact="0.5561"/>
                  <dgm:constr type="ctrY" for="ch" forName="picture2" refType="h" fact="0.787"/>
                  <dgm:constr type="w" for="ch" forName="picture2" refType="w" fact="0.0974"/>
                  <dgm:constr type="h" for="ch" forName="picture2" refType="h" fact="0.1218"/>
                  <dgm:constr type="r" for="ch" forName="desTx2" refType="l" refFor="ch" refForName="parTx2"/>
                  <dgm:constr type="l" for="ch" forName="desTx2"/>
                  <dgm:constr type="t" for="ch" forName="desTx2" refType="t" refFor="ch" refForName="parTx2"/>
                  <dgm:constr type="h" for="ch" forName="desTx2" refType="h" refFor="ch" refForName="parTx2"/>
                  <dgm:constr type="r" for="ch" forName="parTx3" refType="w" fact="0.4489"/>
                  <dgm:constr type="t" for="ch" forName="parTx3" refType="h" fact="0.673"/>
                  <dgm:constr type="w" for="ch" forName="parTx3" refType="w" fact="0.2101"/>
                  <dgm:constr type="h" for="ch" forName="parTx3" refType="h" fact="0.0704"/>
                  <dgm:constr type="ctrX" for="ch" forName="picture3" refType="w" fact="0.4585"/>
                  <dgm:constr type="ctrY" for="ch" forName="picture3" refType="h" fact="0.6644"/>
                  <dgm:constr type="w" for="ch" forName="picture3" refType="w" fact="0.0974"/>
                  <dgm:constr type="h" for="ch" forName="picture3" refType="h" fact="0.1218"/>
                  <dgm:constr type="r" for="ch" forName="desTx3" refType="l" refFor="ch" refForName="parTx3"/>
                  <dgm:constr type="l" for="ch" forName="desTx3"/>
                  <dgm:constr type="t" for="ch" forName="desTx3" refType="t" refFor="ch" refForName="parTx3"/>
                  <dgm:constr type="h" for="ch" forName="desTx3" refType="h" refFor="ch" refForName="parTx3"/>
                  <dgm:constr type="r" for="ch" forName="parTx4" refType="w" fact="0.3868"/>
                  <dgm:constr type="t" for="ch" forName="parTx4" refType="h" fact="0.538"/>
                  <dgm:constr type="w" for="ch" forName="parTx4" refType="w" fact="0.2101"/>
                  <dgm:constr type="h" for="ch" forName="parTx4" refType="h" fact="0.0704"/>
                  <dgm:constr type="ctrX" for="ch" forName="picture4" refType="w" fact="0.3963"/>
                  <dgm:constr type="ctrY" for="ch" forName="picture4" refType="h" fact="0.5294"/>
                  <dgm:constr type="w" for="ch" forName="picture4" refType="w" fact="0.0974"/>
                  <dgm:constr type="h" for="ch" forName="picture4" refType="h" fact="0.1218"/>
                  <dgm:constr type="r" for="ch" forName="desTx4" refType="l" refFor="ch" refForName="parTx4"/>
                  <dgm:constr type="l" for="ch" forName="desTx4"/>
                  <dgm:constr type="t" for="ch" forName="desTx4" refType="t" refFor="ch" refForName="parTx4"/>
                  <dgm:constr type="h" for="ch" forName="desTx4" refType="h" refFor="ch" refForName="parTx4"/>
                  <dgm:constr type="r" for="ch" forName="parTx5" refType="w" fact="0.3424"/>
                  <dgm:constr type="t" for="ch" forName="parTx5" refType="h" fact="0.3951"/>
                  <dgm:constr type="w" for="ch" forName="parTx5" refType="w" fact="0.2101"/>
                  <dgm:constr type="h" for="ch" forName="parTx5" refType="h" fact="0.0704"/>
                  <dgm:constr type="ctrX" for="ch" forName="picture5" refType="w" fact="0.352"/>
                  <dgm:constr type="ctrY" for="ch" forName="picture5" refType="h" fact="0.3864"/>
                  <dgm:constr type="w" for="ch" forName="picture5" refType="w" fact="0.0974"/>
                  <dgm:constr type="h" for="ch" forName="picture5" refType="h" fact="0.1218"/>
                  <dgm:constr type="r" for="ch" forName="desTx5" refType="l" refFor="ch" refForName="parTx5"/>
                  <dgm:constr type="l" for="ch" forName="desTx5"/>
                  <dgm:constr type="t" for="ch" forName="desTx5" refType="t" refFor="ch" refForName="parTx5"/>
                  <dgm:constr type="h" for="ch" forName="desTx5" refType="h" refFor="ch" refForName="parTx5"/>
                  <dgm:constr type="r" for="ch" forName="parTx6" refType="w" fact="0.3172"/>
                  <dgm:constr type="t" for="ch" forName="parTx6" refType="h" fact="0.2531"/>
                  <dgm:constr type="w" for="ch" forName="parTx6" refType="w" fact="0.2101"/>
                  <dgm:constr type="h" for="ch" forName="parTx6" refType="h" fact="0.0704"/>
                  <dgm:constr type="ctrX" for="ch" forName="picture6" refType="w" fact="0.3267"/>
                  <dgm:constr type="ctrY" for="ch" forName="picture6" refType="h" fact="0.2444"/>
                  <dgm:constr type="w" for="ch" forName="picture6" refType="w" fact="0.0974"/>
                  <dgm:constr type="h" for="ch" forName="picture6" refType="h" fact="0.1218"/>
                  <dgm:constr type="r" for="ch" forName="desTx6" refType="l" refFor="ch" refForName="parTx6"/>
                  <dgm:constr type="l" for="ch" forName="desTx6"/>
                  <dgm:constr type="t" for="ch" forName="desTx6" refType="t" refFor="ch" refForName="parTx6"/>
                  <dgm:constr type="h" for="ch" forName="desTx6" refType="h" refFor="ch" refForName="parTx6"/>
                  <dgm:constr type="r" for="ch" forName="parTx7" refType="w" fact="0.3034"/>
                  <dgm:constr type="t" for="ch" forName="parTx7" refType="h" fact="0.1162"/>
                  <dgm:constr type="w" for="ch" forName="parTx7" refType="w" fact="0.2101"/>
                  <dgm:constr type="h" for="ch" forName="parTx7" refType="h" fact="0.0704"/>
                  <dgm:constr type="ctrX" for="ch" forName="picture7" refType="w" fact="0.3129"/>
                  <dgm:constr type="ctrY" for="ch" forName="picture7" refType="h" fact="0.1075"/>
                  <dgm:constr type="w" for="ch" forName="picture7" refType="w" fact="0.0974"/>
                  <dgm:constr type="h" for="ch" forName="picture7" refType="h" fact="0.1218"/>
                  <dgm:constr type="r" for="ch" forName="desTx7" refType="l" refFor="ch" refForName="parTx7"/>
                  <dgm:constr type="l" for="ch" forName="desTx7"/>
                  <dgm:constr type="t" for="ch" forName="desTx7" refType="t" refFor="ch" refForName="parTx7"/>
                  <dgm:constr type="h" for="ch" forName="desTx7" refType="h" refFor="ch" refForName="parTx7"/>
                </dgm:constrLst>
              </dgm:if>
              <dgm:else name="Name71">
                <dgm:alg type="composite">
                  <dgm:param type="ar" val="1.096"/>
                </dgm:alg>
                <dgm:constrLst>
                  <dgm:constr type="primFontSz" for="ch" forName="parTx1" op="equ" val="65"/>
                  <dgm:constr type="primFontSz" for="ch" forName="parTx2" refType="primFontSz" refFor="ch" refForName="parTx1" op="equ"/>
                  <dgm:constr type="primFontSz" for="ch" forName="parTx3" refType="primFontSz" refFor="ch" refForName="parTx1" op="equ"/>
                  <dgm:constr type="primFontSz" for="ch" forName="parTx4" refType="primFontSz" refFor="ch" refForName="parTx1" op="equ"/>
                  <dgm:constr type="primFontSz" for="ch" forName="parTx5" refType="primFontSz" refFor="ch" refForName="parTx1" op="equ"/>
                  <dgm:constr type="primFontSz" for="ch" forName="parTx6" refType="primFontSz" refFor="ch" refForName="parTx1" op="equ"/>
                  <dgm:constr type="primFontSz" for="ch" forName="parTx7" refType="primFontSz" refFor="ch" refForName="parTx1" op="equ"/>
                  <dgm:constr type="userD" refType="w" fact="0.0111"/>
                  <dgm:constr type="ctrX" for="ch" forName="dot1" refType="w" fact="0.5541"/>
                  <dgm:constr type="ctrY" for="ch" forName="dot1" refType="h" fact="0.8342"/>
                  <dgm:constr type="w" for="ch" forName="dot1" refType="userD"/>
                  <dgm:constr type="h" for="ch" forName="dot1" refType="userD"/>
                  <dgm:constr type="ctrX" for="ch" forName="dot2" refType="w" fact="0.5756"/>
                  <dgm:constr type="ctrY" for="ch" forName="dot2" refType="h" fact="0.8448"/>
                  <dgm:constr type="w" for="ch" forName="dot2" refType="userD"/>
                  <dgm:constr type="h" for="ch" forName="dot2" refType="userD"/>
                  <dgm:constr type="ctrX" for="ch" forName="dot3" refType="w" fact="0.5974"/>
                  <dgm:constr type="ctrY" for="ch" forName="dot3" refType="h" fact="0.8539"/>
                  <dgm:constr type="w" for="ch" forName="dot3" refType="userD"/>
                  <dgm:constr type="h" for="ch" forName="dot3" refType="userD"/>
                  <dgm:constr type="ctrX" for="ch" forName="dot4" refType="w" fact="0.6194"/>
                  <dgm:constr type="ctrY" for="ch" forName="dot4" refType="h" fact="0.8615"/>
                  <dgm:constr type="w" for="ch" forName="dot4" refType="userD"/>
                  <dgm:constr type="h" for="ch" forName="dot4" refType="userD"/>
                  <dgm:constr type="ctrX" for="ch" forName="dot5" refType="w" fact="0.6416"/>
                  <dgm:constr type="ctrY" for="ch" forName="dot5" refType="h" fact="0.8676"/>
                  <dgm:constr type="w" for="ch" forName="dot5" refType="userD"/>
                  <dgm:constr type="h" for="ch" forName="dot5" refType="userD"/>
                  <dgm:constr type="ctrX" for="ch" forName="dot6" refType="w" fact="0.4197"/>
                  <dgm:constr type="ctrY" for="ch" forName="dot6" refType="h" fact="0.7255"/>
                  <dgm:constr type="w" for="ch" forName="dot6" refType="userD"/>
                  <dgm:constr type="h" for="ch" forName="dot6" refType="userD"/>
                  <dgm:constr type="ctrX" for="ch" forName="dot7" refType="w" fact="0.4382"/>
                  <dgm:constr type="ctrY" for="ch" forName="dot7" refType="h" fact="0.7454"/>
                  <dgm:constr type="w" for="ch" forName="dot7" refType="userD"/>
                  <dgm:constr type="h" for="ch" forName="dot7" refType="userD"/>
                  <dgm:constr type="ctrX" for="ch" forName="dot8" refType="w" fact="0.3344"/>
                  <dgm:constr type="ctrY" for="ch" forName="dot8" refType="h" fact="0.6026"/>
                  <dgm:constr type="w" for="ch" forName="dot8" refType="userD"/>
                  <dgm:constr type="h" for="ch" forName="dot8" refType="userD"/>
                  <dgm:constr type="ctrX" for="ch" forName="dot9" refType="w" fact="0.2734"/>
                  <dgm:constr type="ctrY" for="ch" forName="dot9" refType="h" fact="0.4632"/>
                  <dgm:constr type="w" for="ch" forName="dot9" refType="userD"/>
                  <dgm:constr type="h" for="ch" forName="dot9" refType="userD"/>
                  <dgm:constr type="ctrX" for="ch" forName="dot10" refType="w" fact="0.2357"/>
                  <dgm:constr type="ctrY" for="ch" forName="dot10" refType="h" fact="0.3187"/>
                  <dgm:constr type="w" for="ch" forName="dot10" refType="userD"/>
                  <dgm:constr type="h" for="ch" forName="dot10" refType="userD"/>
                  <dgm:constr type="ctrX" for="ch" forName="dot11" refType="w" fact="0.2184"/>
                  <dgm:constr type="ctrY" for="ch" forName="dot11" refType="h" fact="0.1763"/>
                  <dgm:constr type="w" for="ch" forName="dot11" refType="userD"/>
                  <dgm:constr type="h" for="ch" forName="dot11" refType="userD"/>
                  <dgm:constr type="ctrX" for="ch" forName="dotArrow1" refType="w" fact="0.2442"/>
                  <dgm:constr type="ctrY" for="ch" forName="dotArrow1" refType="h" fact="-0.0099"/>
                  <dgm:constr type="w" for="ch" forName="dotArrow1" refType="userD"/>
                  <dgm:constr type="h" for="ch" forName="dotArrow1" refType="userD"/>
                  <dgm:constr type="ctrX" for="ch" forName="dotArrow2" refType="w" fact="0.2275"/>
                  <dgm:constr type="ctrY" for="ch" forName="dotArrow2" refType="h" fact="-0.0239"/>
                  <dgm:constr type="w" for="ch" forName="dotArrow2" refType="userD"/>
                  <dgm:constr type="h" for="ch" forName="dotArrow2" refType="userD"/>
                  <dgm:constr type="ctrX" for="ch" forName="dotArrow3" refType="w" fact="0.2108"/>
                  <dgm:constr type="ctrY" for="ch" forName="dotArrow3" refType="h" fact="-0.0378"/>
                  <dgm:constr type="w" for="ch" forName="dotArrow3" refType="userD"/>
                  <dgm:constr type="h" for="ch" forName="dotArrow3" refType="userD"/>
                  <dgm:constr type="ctrX" for="ch" forName="dotArrow4" refType="w" fact="0.1942"/>
                  <dgm:constr type="ctrY" for="ch" forName="dotArrow4" refType="h" fact="-0.0239"/>
                  <dgm:constr type="w" for="ch" forName="dotArrow4" refType="userD"/>
                  <dgm:constr type="h" for="ch" forName="dotArrow4" refType="userD"/>
                  <dgm:constr type="ctrX" for="ch" forName="dotArrow5" refType="w" fact="0.1775"/>
                  <dgm:constr type="ctrY" for="ch" forName="dotArrow5" refType="h" fact="-0.0099"/>
                  <dgm:constr type="w" for="ch" forName="dotArrow5" refType="userD"/>
                  <dgm:constr type="h" for="ch" forName="dotArrow5" refType="userD"/>
                  <dgm:constr type="ctrX" for="ch" forName="dotArrow6" refType="w" fact="0.2108"/>
                  <dgm:constr type="ctrY" for="ch" forName="dotArrow6" refType="h" fact="-0.0084"/>
                  <dgm:constr type="w" for="ch" forName="dotArrow6" refType="userD"/>
                  <dgm:constr type="h" for="ch" forName="dotArrow6" refType="userD"/>
                  <dgm:constr type="ctrX" for="ch" forName="dotArrow7" refType="w" fact="0.2108"/>
                  <dgm:constr type="ctrY" for="ch" forName="dotArrow7" refType="h" fact="0.0211"/>
                  <dgm:constr type="w" for="ch" forName="dotArrow7" refType="userD"/>
                  <dgm:constr type="h" for="ch" forName="dotArrow7" refType="userD"/>
                  <dgm:constr type="r" for="ch" forName="parTx1" refType="w" fact="0.7085"/>
                  <dgm:constr type="t" for="ch" forName="parTx1" refType="h" fact="0.8845"/>
                  <dgm:constr type="w" for="ch" forName="parTx1" refType="w" fact="0.2396"/>
                  <dgm:constr type="h" for="ch" forName="parTx1" refType="h" fact="0.0704"/>
                  <dgm:constr type="ctrX" for="ch" forName="picture1" refType="w" fact="0.7194"/>
                  <dgm:constr type="ctrY" for="ch" forName="picture1" refType="h" fact="0.8769"/>
                  <dgm:constr type="w" for="ch" forName="picture1" refType="w" fact="0.1111"/>
                  <dgm:constr type="h" for="ch" forName="picture1" refType="h" fact="0.1218"/>
                  <dgm:constr type="r" for="ch" forName="parTx2" refType="w" fact="0.4828"/>
                  <dgm:constr type="t" for="ch" forName="parTx2" refType="h" fact="0.7946"/>
                  <dgm:constr type="w" for="ch" forName="parTx2" refType="w" fact="0.2396"/>
                  <dgm:constr type="h" for="ch" forName="parTx2" refType="h" fact="0.0704"/>
                  <dgm:constr type="ctrX" for="ch" forName="picture2" refType="w" fact="0.4937"/>
                  <dgm:constr type="ctrY" for="ch" forName="picture2" refType="h" fact="0.787"/>
                  <dgm:constr type="w" for="ch" forName="picture2" refType="w" fact="0.1111"/>
                  <dgm:constr type="h" for="ch" forName="picture2" refType="h" fact="0.1218"/>
                  <dgm:constr type="r" for="ch" forName="parTx3" refType="w" fact="0.3715"/>
                  <dgm:constr type="t" for="ch" forName="parTx3" refType="h" fact="0.672"/>
                  <dgm:constr type="w" for="ch" forName="parTx3" refType="w" fact="0.2396"/>
                  <dgm:constr type="h" for="ch" forName="parTx3" refType="h" fact="0.0704"/>
                  <dgm:constr type="ctrX" for="ch" forName="picture3" refType="w" fact="0.3824"/>
                  <dgm:constr type="ctrY" for="ch" forName="picture3" refType="h" fact="0.6644"/>
                  <dgm:constr type="w" for="ch" forName="picture3" refType="w" fact="0.1111"/>
                  <dgm:constr type="h" for="ch" forName="picture3" refType="h" fact="0.1218"/>
                  <dgm:constr type="r" for="ch" forName="parTx4" refType="w" fact="0.3006"/>
                  <dgm:constr type="t" for="ch" forName="parTx4" refType="h" fact="0.5369"/>
                  <dgm:constr type="w" for="ch" forName="parTx4" refType="w" fact="0.2396"/>
                  <dgm:constr type="h" for="ch" forName="parTx4" refType="h" fact="0.0704"/>
                  <dgm:constr type="ctrX" for="ch" forName="picture4" refType="w" fact="0.3115"/>
                  <dgm:constr type="ctrY" for="ch" forName="picture4" refType="h" fact="0.5294"/>
                  <dgm:constr type="w" for="ch" forName="picture4" refType="w" fact="0.1111"/>
                  <dgm:constr type="h" for="ch" forName="picture4" refType="h" fact="0.1218"/>
                  <dgm:constr type="r" for="ch" forName="parTx5" refType="w" fact="0.25"/>
                  <dgm:constr type="t" for="ch" forName="parTx5" refType="h" fact="0.394"/>
                  <dgm:constr type="w" for="ch" forName="parTx5" refType="w" fact="0.2396"/>
                  <dgm:constr type="h" for="ch" forName="parTx5" refType="h" fact="0.0704"/>
                  <dgm:constr type="ctrX" for="ch" forName="picture5" refType="w" fact="0.2609"/>
                  <dgm:constr type="ctrY" for="ch" forName="picture5" refType="h" fact="0.3864"/>
                  <dgm:constr type="w" for="ch" forName="picture5" refType="w" fact="0.1111"/>
                  <dgm:constr type="h" for="ch" forName="picture5" refType="h" fact="0.1218"/>
                  <dgm:constr type="r" for="ch" forName="parTx6" refType="w" fact="0.2212"/>
                  <dgm:constr type="t" for="ch" forName="parTx6" refType="h" fact="0.252"/>
                  <dgm:constr type="w" for="ch" forName="parTx6" refType="w" fact="0.2396"/>
                  <dgm:constr type="h" for="ch" forName="parTx6" refType="h" fact="0.0704"/>
                  <dgm:constr type="ctrX" for="ch" forName="picture6" refType="w" fact="0.2321"/>
                  <dgm:constr type="ctrY" for="ch" forName="picture6" refType="h" fact="0.2444"/>
                  <dgm:constr type="w" for="ch" forName="picture6" refType="w" fact="0.1111"/>
                  <dgm:constr type="h" for="ch" forName="picture6" refType="h" fact="0.1218"/>
                  <dgm:constr type="r" for="ch" forName="parTx7" refType="w" fact="0.2055"/>
                  <dgm:constr type="t" for="ch" forName="parTx7" refType="h" fact="0.1151"/>
                  <dgm:constr type="w" for="ch" forName="parTx7" refType="w" fact="0.2396"/>
                  <dgm:constr type="h" for="ch" forName="parTx7" refType="h" fact="0.0704"/>
                  <dgm:constr type="ctrX" for="ch" forName="picture7" refType="w" fact="0.2164"/>
                  <dgm:constr type="ctrY" for="ch" forName="picture7" refType="h" fact="0.1075"/>
                  <dgm:constr type="w" for="ch" forName="picture7" refType="w" fact="0.1111"/>
                  <dgm:constr type="h" for="ch" forName="picture7" refType="h" fact="0.1218"/>
                </dgm:constrLst>
              </dgm:else>
            </dgm:choose>
          </dgm:else>
        </dgm:choose>
      </dgm:else>
    </dgm:choose>
    <dgm:forEach name="wrapper" axis="self" ptType="parTrans">
      <dgm:forEach name="wrapper2" axis="self" ptType="sibTrans" st="2">
        <dgm:forEach name="imageRepeat" axis="self">
          <dgm:layoutNode name="imageRepeat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 axis="self"/>
          </dgm:layoutNode>
        </dgm:forEach>
      </dgm:forEach>
    </dgm:forEach>
    <dgm:choose name="Name72">
      <dgm:if name="Name73" axis="ch" ptType="node" func="cnt" op="gte" val="2">
        <dgm:layoutNode name="do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4"/>
    </dgm:choose>
    <dgm:choose name="Name75">
      <dgm:if name="Name76" axis="ch" ptType="node" func="cnt" op="gte" val="3">
        <dgm:layoutNode name="do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77"/>
    </dgm:choose>
    <dgm:choose name="Name78">
      <dgm:if name="Name79" axis="ch" ptType="node" func="cnt" op="gte" val="4">
        <dgm:layoutNode name="do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0"/>
    </dgm:choose>
    <dgm:choose name="Name81">
      <dgm:if name="Name82" axis="ch" ptType="node" func="cnt" op="gte" val="5">
        <dgm:layoutNode name="do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3"/>
    </dgm:choose>
    <dgm:choose name="Name84">
      <dgm:if name="Name85" axis="ch" ptType="node" func="cnt" op="gte" val="6">
        <dgm:layoutNode name="do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6"/>
    </dgm:choose>
    <dgm:choose name="Name87">
      <dgm:if name="Name88" axis="ch" ptType="node" func="cnt" op="gte" val="7">
        <dgm:layoutNode name="dot1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89"/>
    </dgm:choose>
    <dgm:choose name="Name90">
      <dgm:if name="Name91" axis="ch" ptType="node" func="cnt" op="gte" val="2">
        <dgm:layoutNode name="dotArrow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dotArrow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</dgm:if>
      <dgm:else name="Name92"/>
    </dgm:choose>
    <dgm:forEach name="Name93" axis="ch" ptType="node" cnt="1">
      <dgm:layoutNode name="parTx1">
        <dgm:choose name="Name94">
          <dgm:if name="Name95" func="var" arg="dir" op="equ" val="norm">
            <dgm:alg type="tx">
              <dgm:param type="parTxLTRAlign" val="l"/>
              <dgm:param type="parTxRTLAlign" val="r"/>
            </dgm:alg>
          </dgm:if>
          <dgm:else name="Name96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97">
          <dgm:if name="Name98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99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00">
        <dgm:if name="Name101" axis="ch" ptType="node" func="cnt" op="gte" val="1">
          <dgm:layoutNode name="desTx1" styleLbl="revTx">
            <dgm:varLst>
              <dgm:bulletEnabled val="1"/>
            </dgm:varLst>
            <dgm:choose name="Name102">
              <dgm:if name="Name103" func="var" arg="dir" op="equ" val="norm">
                <dgm:choose name="Name104">
                  <dgm:if name="Name105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06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07">
                <dgm:choose name="Name108">
                  <dgm:if name="Name109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10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11"/>
      </dgm:choose>
    </dgm:forEach>
    <dgm:forEach name="Name112" axis="ch" ptType="sibTrans" hideLastTrans="0" cnt="1">
      <dgm:layoutNode name="picture1">
        <dgm:alg type="sp"/>
        <dgm:shape xmlns:r="http://schemas.openxmlformats.org/officeDocument/2006/relationships" r:blip="">
          <dgm:adjLst/>
        </dgm:shape>
        <dgm:presOf/>
        <dgm:constrLst/>
        <dgm:forEach name="Name113" ref="imageRepeat"/>
      </dgm:layoutNode>
    </dgm:forEach>
    <dgm:forEach name="Name114" axis="ch" ptType="node" st="2" cnt="1">
      <dgm:layoutNode name="parTx2">
        <dgm:choose name="Name115">
          <dgm:if name="Name116" func="var" arg="dir" op="equ" val="norm">
            <dgm:alg type="tx">
              <dgm:param type="parTxLTRAlign" val="l"/>
              <dgm:param type="parTxRTLAlign" val="r"/>
            </dgm:alg>
          </dgm:if>
          <dgm:else name="Name117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18">
          <dgm:if name="Name119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20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21">
        <dgm:if name="Name122" axis="ch" ptType="node" func="cnt" op="gte" val="1">
          <dgm:layoutNode name="desTx2" styleLbl="revTx">
            <dgm:varLst>
              <dgm:bulletEnabled val="1"/>
            </dgm:varLst>
            <dgm:choose name="Name123">
              <dgm:if name="Name124" func="var" arg="dir" op="equ" val="norm">
                <dgm:choose name="Name125">
                  <dgm:if name="Name126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27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28">
                <dgm:choose name="Name129">
                  <dgm:if name="Name130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31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32"/>
      </dgm:choose>
    </dgm:forEach>
    <dgm:forEach name="Name133" axis="ch" ptType="sibTrans" hideLastTrans="0" st="2" cnt="1">
      <dgm:layoutNode name="picture2">
        <dgm:alg type="sp"/>
        <dgm:shape xmlns:r="http://schemas.openxmlformats.org/officeDocument/2006/relationships" r:blip="">
          <dgm:adjLst/>
        </dgm:shape>
        <dgm:presOf/>
        <dgm:constrLst/>
        <dgm:forEach name="Name134" ref="imageRepeat"/>
      </dgm:layoutNode>
    </dgm:forEach>
    <dgm:forEach name="Name135" axis="ch" ptType="node" st="3" cnt="1">
      <dgm:layoutNode name="parTx3">
        <dgm:choose name="Name136">
          <dgm:if name="Name137" func="var" arg="dir" op="equ" val="norm">
            <dgm:alg type="tx">
              <dgm:param type="parTxLTRAlign" val="l"/>
              <dgm:param type="parTxRTLAlign" val="r"/>
            </dgm:alg>
          </dgm:if>
          <dgm:else name="Name138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39">
          <dgm:if name="Name140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41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42">
        <dgm:if name="Name143" axis="ch" ptType="node" func="cnt" op="gte" val="1">
          <dgm:layoutNode name="desTx3" styleLbl="revTx">
            <dgm:varLst>
              <dgm:bulletEnabled val="1"/>
            </dgm:varLst>
            <dgm:choose name="Name144">
              <dgm:if name="Name145" func="var" arg="dir" op="equ" val="norm">
                <dgm:choose name="Name146">
                  <dgm:if name="Name147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48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49">
                <dgm:choose name="Name150">
                  <dgm:if name="Name151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5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53"/>
      </dgm:choose>
    </dgm:forEach>
    <dgm:forEach name="Name154" axis="ch" ptType="sibTrans" hideLastTrans="0" st="3" cnt="1">
      <dgm:layoutNode name="picture3">
        <dgm:alg type="sp"/>
        <dgm:shape xmlns:r="http://schemas.openxmlformats.org/officeDocument/2006/relationships" r:blip="">
          <dgm:adjLst/>
        </dgm:shape>
        <dgm:presOf/>
        <dgm:constrLst/>
        <dgm:forEach name="Name155" ref="imageRepeat"/>
      </dgm:layoutNode>
    </dgm:forEach>
    <dgm:forEach name="Name156" axis="ch" ptType="node" st="4" cnt="1">
      <dgm:layoutNode name="parTx4">
        <dgm:choose name="Name157">
          <dgm:if name="Name158" func="var" arg="dir" op="equ" val="norm">
            <dgm:alg type="tx">
              <dgm:param type="parTxLTRAlign" val="l"/>
              <dgm:param type="parTxRTLAlign" val="r"/>
            </dgm:alg>
          </dgm:if>
          <dgm:else name="Name159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60">
          <dgm:if name="Name161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62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63">
        <dgm:if name="Name164" axis="ch" ptType="node" func="cnt" op="gte" val="1">
          <dgm:layoutNode name="desTx4" styleLbl="revTx">
            <dgm:varLst>
              <dgm:bulletEnabled val="1"/>
            </dgm:varLst>
            <dgm:choose name="Name165">
              <dgm:if name="Name166" func="var" arg="dir" op="equ" val="norm">
                <dgm:choose name="Name167">
                  <dgm:if name="Name168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69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70">
                <dgm:choose name="Name171">
                  <dgm:if name="Name172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73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74"/>
      </dgm:choose>
    </dgm:forEach>
    <dgm:forEach name="Name175" axis="ch" ptType="sibTrans" hideLastTrans="0" st="4" cnt="1">
      <dgm:layoutNode name="picture4">
        <dgm:alg type="sp"/>
        <dgm:shape xmlns:r="http://schemas.openxmlformats.org/officeDocument/2006/relationships" r:blip="">
          <dgm:adjLst/>
        </dgm:shape>
        <dgm:presOf/>
        <dgm:constrLst/>
        <dgm:forEach name="Name176" ref="imageRepeat"/>
      </dgm:layoutNode>
    </dgm:forEach>
    <dgm:forEach name="Name177" axis="ch" ptType="node" st="5" cnt="1">
      <dgm:layoutNode name="parTx5">
        <dgm:choose name="Name178">
          <dgm:if name="Name179" func="var" arg="dir" op="equ" val="norm">
            <dgm:alg type="tx">
              <dgm:param type="parTxLTRAlign" val="l"/>
              <dgm:param type="parTxRTLAlign" val="r"/>
            </dgm:alg>
          </dgm:if>
          <dgm:else name="Name180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181">
          <dgm:if name="Name182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183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184">
        <dgm:if name="Name185" axis="ch" ptType="node" func="cnt" op="gte" val="1">
          <dgm:layoutNode name="desTx5" styleLbl="revTx">
            <dgm:varLst>
              <dgm:bulletEnabled val="1"/>
            </dgm:varLst>
            <dgm:choose name="Name186">
              <dgm:if name="Name187" func="var" arg="dir" op="equ" val="norm">
                <dgm:choose name="Name188">
                  <dgm:if name="Name189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190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191">
                <dgm:choose name="Name192">
                  <dgm:if name="Name193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194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195"/>
      </dgm:choose>
    </dgm:forEach>
    <dgm:forEach name="Name196" axis="ch" ptType="sibTrans" hideLastTrans="0" st="5" cnt="1">
      <dgm:layoutNode name="picture5">
        <dgm:alg type="sp"/>
        <dgm:shape xmlns:r="http://schemas.openxmlformats.org/officeDocument/2006/relationships" r:blip="">
          <dgm:adjLst/>
        </dgm:shape>
        <dgm:presOf/>
        <dgm:constrLst/>
        <dgm:forEach name="Name197" ref="imageRepeat"/>
      </dgm:layoutNode>
    </dgm:forEach>
    <dgm:forEach name="Name198" axis="ch" ptType="node" st="6" cnt="1">
      <dgm:layoutNode name="parTx6">
        <dgm:choose name="Name199">
          <dgm:if name="Name200" func="var" arg="dir" op="equ" val="norm">
            <dgm:alg type="tx">
              <dgm:param type="parTxLTRAlign" val="l"/>
              <dgm:param type="parTxRTLAlign" val="r"/>
            </dgm:alg>
          </dgm:if>
          <dgm:else name="Name201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02">
          <dgm:if name="Name203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04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05">
        <dgm:if name="Name206" axis="ch" ptType="node" func="cnt" op="gte" val="1">
          <dgm:layoutNode name="desTx6" styleLbl="revTx">
            <dgm:varLst>
              <dgm:bulletEnabled val="1"/>
            </dgm:varLst>
            <dgm:choose name="Name207">
              <dgm:if name="Name208" func="var" arg="dir" op="equ" val="norm">
                <dgm:choose name="Name209">
                  <dgm:if name="Name210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11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12">
                <dgm:choose name="Name213">
                  <dgm:if name="Name214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15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16"/>
      </dgm:choose>
    </dgm:forEach>
    <dgm:forEach name="Name217" axis="ch" ptType="sibTrans" hideLastTrans="0" st="6" cnt="1">
      <dgm:layoutNode name="picture6">
        <dgm:alg type="sp"/>
        <dgm:shape xmlns:r="http://schemas.openxmlformats.org/officeDocument/2006/relationships" r:blip="">
          <dgm:adjLst/>
        </dgm:shape>
        <dgm:presOf/>
        <dgm:constrLst/>
        <dgm:forEach name="Name218" ref="imageRepeat"/>
      </dgm:layoutNode>
    </dgm:forEach>
    <dgm:forEach name="Name219" axis="ch" ptType="node" st="7" cnt="1">
      <dgm:layoutNode name="parTx7">
        <dgm:choose name="Name220">
          <dgm:if name="Name221" func="var" arg="dir" op="equ" val="norm">
            <dgm:alg type="tx">
              <dgm:param type="parTxLTRAlign" val="l"/>
              <dgm:param type="parTxRTLAlign" val="r"/>
            </dgm:alg>
          </dgm:if>
          <dgm:else name="Name222">
            <dgm:alg type="tx">
              <dgm:param type="parTxLTRAlign" val="r"/>
              <dgm:param type="parTxRTLAlign" val="l"/>
            </dgm:alg>
          </dgm:else>
        </dgm:choose>
        <dgm:shape xmlns:r="http://schemas.openxmlformats.org/officeDocument/2006/relationships" type="roundRect" r:blip="">
          <dgm:adjLst/>
        </dgm:shape>
        <dgm:presOf axis="self" ptType="node"/>
        <dgm:choose name="Name223">
          <dgm:if name="Name224" func="var" arg="dir" op="equ" val="norm">
            <dgm:constrLst>
              <dgm:constr type="lMarg" refType="w" fact="0.6"/>
              <dgm:constr type="rMarg" refType="primFontSz" fact="0.3"/>
              <dgm:constr type="tMarg" refType="primFontSz" fact="0.3"/>
              <dgm:constr type="bMarg" refType="primFontSz" fact="0.3"/>
            </dgm:constrLst>
          </dgm:if>
          <dgm:else name="Name225">
            <dgm:constrLst>
              <dgm:constr type="rMarg" refType="w" fact="0.6"/>
              <dgm:constr type="lMarg" refType="primFontSz" fact="0.3"/>
              <dgm:constr type="tMarg" refType="primFontSz" fact="0.3"/>
              <dgm:constr type="bMarg" refType="primFontSz" fact="0.3"/>
            </dgm:constrLst>
          </dgm:else>
        </dgm:choose>
        <dgm:ruleLst>
          <dgm:rule type="primFontSz" val="5" fact="NaN" max="NaN"/>
        </dgm:ruleLst>
      </dgm:layoutNode>
      <dgm:choose name="Name226">
        <dgm:if name="Name227" axis="ch" ptType="node" func="cnt" op="gte" val="1">
          <dgm:layoutNode name="desTx7" styleLbl="revTx">
            <dgm:varLst>
              <dgm:bulletEnabled val="1"/>
            </dgm:varLst>
            <dgm:choose name="Name228">
              <dgm:if name="Name229" func="var" arg="dir" op="equ" val="norm">
                <dgm:choose name="Name230">
                  <dgm:if name="Name231" axis="ch" ptType="node" func="cnt" op="gte" val="2">
                    <dgm:alg type="tx">
                      <dgm:param type="parTxLTRAlign" val="l"/>
                      <dgm:param type="parTxRTLAlign" val="l"/>
                      <dgm:param type="stBulletLvl" val="1"/>
                    </dgm:alg>
                  </dgm:if>
                  <dgm:else name="Name232">
                    <dgm:alg type="tx">
                      <dgm:param type="parTxLTRAlign" val="l"/>
                      <dgm:param type="parTxRTLAlign" val="l"/>
                    </dgm:alg>
                  </dgm:else>
                </dgm:choose>
              </dgm:if>
              <dgm:else name="Name233">
                <dgm:choose name="Name234">
                  <dgm:if name="Name235" axis="ch" ptType="node" func="cnt" op="gte" val="2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  <dgm:param type="stBulletLvl" val="1"/>
                    </dgm:alg>
                  </dgm:if>
                  <dgm:else name="Name236">
                    <dgm:alg type="tx">
                      <dgm:param type="parTxLTRAlign" val="r"/>
                      <dgm:param type="parTxRTLAlign" val="r"/>
                      <dgm:param type="shpTxLTRAlignCh" val="r"/>
                      <dgm:param type="shpTxRTLAlignCh" val="r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if>
        <dgm:else name="Name237"/>
      </dgm:choose>
    </dgm:forEach>
    <dgm:forEach name="Name238" axis="ch" ptType="sibTrans" hideLastTrans="0" st="7" cnt="1">
      <dgm:layoutNode name="picture7">
        <dgm:alg type="sp"/>
        <dgm:shape xmlns:r="http://schemas.openxmlformats.org/officeDocument/2006/relationships" r:blip="">
          <dgm:adjLst/>
        </dgm:shape>
        <dgm:presOf/>
        <dgm:constrLst/>
        <dgm:forEach name="Name239" ref="image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3/layout/StepUpProcess">
  <dgm:title val=""/>
  <dgm:desc val=""/>
  <dgm:catLst>
    <dgm:cat type="process" pri="13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grDir" val="bL"/>
          <dgm:param type="flowDir" val="row"/>
          <dgm:param type="off" val="off"/>
          <dgm:param type="bkpt" val="fixed"/>
          <dgm:param type="bkPtFixedVal" val="1"/>
        </dgm:alg>
      </dgm:if>
      <dgm:else name="Name2">
        <dgm:alg type="snake">
          <dgm:param type="grDir" val="bR"/>
          <dgm:param type="flowDir" val="row"/>
          <dgm:param type="off" val="off"/>
          <dgm:param type="bkpt" val="fixed"/>
          <dgm:param type="bkPtFixedVal" val="1"/>
        </dgm:alg>
      </dgm:else>
    </dgm:choose>
    <dgm:shape xmlns:r="http://schemas.openxmlformats.org/officeDocument/2006/relationships" r:blip="">
      <dgm:adjLst/>
    </dgm:shape>
    <dgm:constrLst>
      <dgm:constr type="alignOff" forName="rootnode" val="1"/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-0.765"/>
      <dgm:constr type="w" for="ch" forName="sibTrans" refType="w" fact="0.103"/>
      <dgm:constr type="h" for="ch" forName="sibTrans" refType="h" fact="0.103"/>
    </dgm:constrLst>
    <dgm:forEach name="nodesForEach" axis="ch" ptType="node">
      <dgm:layoutNode name="composite">
        <dgm:alg type="composite">
          <dgm:param type="ar" val="0.861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LShape" refType="w" fact="0"/>
              <dgm:constr type="t" for="ch" forName="LShape" refType="h" fact="0.2347"/>
              <dgm:constr type="w" for="ch" forName="LShape" refType="w" fact="0.998"/>
              <dgm:constr type="h" for="ch" forName="LShape" refType="h" fact="0.5164"/>
              <dgm:constr type="r" for="ch" forName="ParentText" refType="w"/>
              <dgm:constr type="t" for="ch" forName="ParentText" refType="h" fact="0.32"/>
              <dgm:constr type="w" for="ch" forName="ParentText" refType="w" fact="0.901"/>
              <dgm:constr type="h" for="ch" forName="ParentText" refType="h" fact="0.68"/>
              <dgm:constr type="l" for="ch" forName="Triangle" refType="w" fact="0.83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if>
          <dgm:else name="Name5">
            <dgm:constrLst>
              <dgm:constr type="l" for="ch" forName="LShape" refType="w" fact="0.002"/>
              <dgm:constr type="t" for="ch" forName="LShape" refType="h" fact="0.2347"/>
              <dgm:constr type="w" for="ch" forName="LShape" refType="w"/>
              <dgm:constr type="h" for="ch" forName="LShape" refType="h" fact="0.5164"/>
              <dgm:constr type="l" for="ch" forName="ParentText" refType="w" fact="0"/>
              <dgm:constr type="t" for="ch" forName="ParentText" refType="h" fact="0.32"/>
              <dgm:constr type="w" for="ch" forName="ParentText" refType="w" fact="0.902"/>
              <dgm:constr type="h" for="ch" forName="ParentText" refType="h" fact="0.68"/>
              <dgm:constr type="l" for="ch" forName="Triangle" refType="w" fact="0"/>
              <dgm:constr type="t" for="ch" forName="Triangle" refType="h" fact="0"/>
              <dgm:constr type="w" for="ch" forName="Triangle" refType="w" fact="0.17"/>
              <dgm:constr type="h" for="ch" forName="Triangle" refType="w" refFor="ch" refForName="Triangle"/>
            </dgm:constrLst>
          </dgm:else>
        </dgm:choose>
        <dgm:layoutNode name="LShape" styleLbl="alignNode1">
          <dgm:alg type="sp"/>
          <dgm:choose name="Name6">
            <dgm:if name="Name7" func="var" arg="dir" op="equ" val="norm">
              <dgm:shape xmlns:r="http://schemas.openxmlformats.org/officeDocument/2006/relationships" rot="90" type="corner" r:blip="">
                <dgm:adjLst>
                  <dgm:adj idx="1" val="0.1612"/>
                  <dgm:adj idx="2" val="0.1611"/>
                </dgm:adjLst>
              </dgm:shape>
            </dgm:if>
            <dgm:else name="Name8">
              <dgm:shape xmlns:r="http://schemas.openxmlformats.org/officeDocument/2006/relationships" rot="180" type="corner" r:blip="">
                <dgm:adjLst>
                  <dgm:adj idx="1" val="0.1612"/>
                  <dgm:adj idx="2" val="0.1611"/>
                </dgm:adjLst>
              </dgm:shape>
            </dgm:else>
          </dgm:choose>
          <dgm:presOf/>
        </dgm:layoutNode>
        <dgm:layoutNode name="ParentText" styleLbl="revTx">
          <dgm:varLst>
            <dgm:chMax val="0"/>
            <dgm:chPref val="0"/>
            <dgm:bulletEnabled val="1"/>
          </dgm:varLst>
          <dgm:alg type="tx">
            <dgm:param type="parTxLTRAlign" val="l"/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choose name="Name9">
          <dgm:if name="Name10" axis="followSib" ptType="node" func="cnt" op="gte" val="1">
            <dgm:layoutNode name="Triangle" styleLbl="alignNode1">
              <dgm:alg type="sp"/>
              <dgm:choose name="Name11">
                <dgm:if name="Name12" func="var" arg="dir" op="equ" val="norm">
                  <dgm:shape xmlns:r="http://schemas.openxmlformats.org/officeDocument/2006/relationships" type="triangle" r:blip="">
                    <dgm:adjLst>
                      <dgm:adj idx="1" val="1"/>
                    </dgm:adjLst>
                  </dgm:shape>
                </dgm:if>
                <dgm:else name="Name13">
                  <dgm:shape xmlns:r="http://schemas.openxmlformats.org/officeDocument/2006/relationships" rot="90" type="triangle" r:blip="">
                    <dgm:adjLst>
                      <dgm:adj idx="1" val="1"/>
                    </dgm:adjLst>
                  </dgm:shape>
                </dgm:else>
              </dgm:choose>
              <dgm:presOf/>
            </dgm:layoutNode>
          </dgm:if>
          <dgm:else name="Name14"/>
        </dgm:choose>
      </dgm:layoutNode>
      <dgm:forEach name="sibTransForEach" axis="followSib" ptType="sibTrans" cnt="1">
        <dgm:layoutNode name="sibTrans">
          <dgm:alg type="composite">
            <dgm:param type="ar" val="0.861"/>
          </dgm:alg>
          <dgm:constrLst>
            <dgm:constr type="w" for="ch" forName="space" refType="w"/>
            <dgm:constr type="h" for="ch" forName="space" refType="w"/>
          </dgm:constrLst>
          <dgm:layoutNode name="space" styleLbl="alignNode1">
            <dgm:alg type="sp"/>
            <dgm:shape xmlns:r="http://schemas.openxmlformats.org/officeDocument/2006/relationships" r:blip="">
              <dgm:adjLst/>
            </dgm:shape>
            <dgm:presOf/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5D88EC-A0A6-409B-B53B-A48049D4C8F5}" type="datetimeFigureOut">
              <a:rPr lang="ru-RU" smtClean="0"/>
              <a:t>10.11.2021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68D84D9-911F-441E-B5F4-736C7173E4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7109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fld id="{EEAAACD1-7CC7-4F22-8560-383D2EE92471}" type="slidenum">
              <a:rPr lang="ru-RU" altLang="ru-RU"/>
              <a:pPr/>
              <a:t>7</a:t>
            </a:fld>
            <a:endParaRPr lang="ru-RU" alt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hemeOverride" Target="../theme/themeOverride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4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0C7C6-6AFB-4BE7-8D57-7157412280D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D8BBC-3DB9-498C-82AB-74B731CB74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559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2EE3C-AEAB-4DD8-905B-A32BAAF14C0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37F27-EA7C-464C-8770-5551FE33FA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14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C314-5290-4EB1-B591-2F0D843FFA7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A7432-FAD5-4337-960F-B430365224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4920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81000"/>
            <a:ext cx="6859587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371600" y="1676400"/>
            <a:ext cx="33528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876800" y="1676400"/>
            <a:ext cx="3352800" cy="4267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EAADCF-6225-4298-B095-66F9799E77E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1949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70C7C6-6AFB-4BE7-8D57-7157412280D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8D8BBC-3DB9-498C-82AB-74B731CB741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995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422F-05A6-4E86-AA0D-CDB49169CAC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8882B-06DA-48B7-973E-62C4C686E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1022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2FF60-63EE-4EE9-B046-5C973E3631E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725D6-ABD5-4C01-8D33-841AF33E5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31267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66004-798C-4385-A067-451FA584A9E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BCF9A-976C-4710-8AE6-0B6EDCF46B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83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B72-0FE6-457E-89D7-2229F904163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90A7F-AD9E-43D5-9564-5BFA5BAD9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85229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964C0-6564-4382-98D5-A166B5339C0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FCCA1-40B5-4933-A495-F412589BC5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15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2525-70C2-45B6-9EC8-1EC54F33E60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71801-8846-4B63-9366-CE2061158E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3690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A4422F-05A6-4E86-AA0D-CDB49169CAC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98882B-06DA-48B7-973E-62C4C686E7F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72451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4FE2-47A9-4B02-8EA3-69344E5757C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44C41-D639-4BEC-B8B4-9457D7067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13440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AA60-2C39-4591-B9B7-45AAC23DEED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2B53A-76BA-444C-8BCD-E430A9F42D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7072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2EE3C-AEAB-4DD8-905B-A32BAAF14C0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837F27-EA7C-464C-8770-5551FE33FA7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73255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ABC314-5290-4EB1-B591-2F0D843FFA7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CA7432-FAD5-4337-960F-B430365224F6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504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E9CBB-F1CD-4B9D-BA72-898D7A1D220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154116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02-0BF2-43E3-B310-78960001120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6131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D7F2A-25D9-4F25-B4E8-5E4096C31E7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86550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A5FB4-6C1F-4750-9512-7BB7FE98CCE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04327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97BD0-2308-4780-967F-2DD559B157C8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97298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91194-BBF5-4393-863E-A895D42E3B0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7116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C2FF60-63EE-4EE9-B046-5C973E3631EE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D725D6-ABD5-4C01-8D33-841AF33E569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66389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FF065-FC0C-4B56-A9E4-DE086419338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118955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04482-8E4F-4C7C-AFE9-C3CDDE424A0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6565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74E50-94CC-47E1-A4D0-C420B850C0B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814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AE43F-955B-453F-A04E-E3BAD6BF8DC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15251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96AA-C2FC-43FF-BF39-44192189329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260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A393F-1D4A-42F7-B748-6FA86EE64A6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812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ACD03-D099-4CFA-86F3-69510BF56CE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25562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9FE9CBB-F1CD-4B9D-BA72-898D7A1D2200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61327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02-0BF2-43E3-B310-78960001120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4050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  <a:latin typeface="Arial" charset="0"/>
              <a:cs typeface="Arial" charset="0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7D7F2A-25D9-4F25-B4E8-5E4096C31E7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5722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266004-798C-4385-A067-451FA584A9E5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BCF9A-976C-4710-8AE6-0B6EDCF46B19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96986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A5FB4-6C1F-4750-9512-7BB7FE98CCE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745187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897BD0-2308-4780-967F-2DD559B157C8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83365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91194-BBF5-4393-863E-A895D42E3B03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937160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FF065-FC0C-4B56-A9E4-DE086419338C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2884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B04482-8E4F-4C7C-AFE9-C3CDDE424A0B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80941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074E50-94CC-47E1-A4D0-C420B850C0BF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393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1AE43F-955B-453F-A04E-E3BAD6BF8DCA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6561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B996AA-C2FC-43FF-BF39-44192189329D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097551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EA393F-1D4A-42F7-B748-6FA86EE64A6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058469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3ACD03-D099-4CFA-86F3-69510BF56CE4}" type="slidenum">
              <a:rPr lang="ru-RU">
                <a:solidFill>
                  <a:srgbClr val="F0A22E">
                    <a:shade val="75000"/>
                  </a:srgbClr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798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6BB72-0FE6-457E-89D7-2229F904163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490A7F-AD9E-43D5-9564-5BFA5BAD99B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0669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8964C0-6564-4382-98D5-A166B5339C0F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CFCCA1-40B5-4933-A495-F412589BC5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78042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442525-70C2-45B6-9EC8-1EC54F33E60B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71801-8846-4B63-9366-CE2061158EE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6982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654FE2-47A9-4B02-8EA3-69344E5757C4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44C41-D639-4BEC-B8B4-9457D7067C6A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29063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5AA60-2C39-4591-B9B7-45AAC23DEED0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E2B53A-76BA-444C-8BCD-E430A9F42DC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65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slideLayout" Target="../slideLayouts/slideLayout49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B4AFEA-C83E-46F1-81B2-5124AAD420C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664128-5B86-4305-B4DF-8EE7295901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113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736" r:id="rId12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AB4AFEA-C83E-46F1-81B2-5124AAD420CC}" type="datetime1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10.11.2021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http://aida.ucoz.ru</a:t>
            </a: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9664128-5B86-4305-B4DF-8EE7295901B2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611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84447F-0FF6-4E2E-A05F-9568E2B8985D}" type="slidenum">
              <a:rPr lang="ru-RU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48478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884447F-0FF6-4E2E-A05F-9568E2B8985D}" type="slidenum">
              <a:rPr lang="ru-RU">
                <a:solidFill>
                  <a:srgbClr val="F0A22E">
                    <a:shade val="75000"/>
                  </a:srgbClr>
                </a:solidFill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F0A22E">
                  <a:shade val="75000"/>
                </a:srgbClr>
              </a:solidFill>
              <a:latin typeface="Arial" charset="0"/>
            </a:endParaRPr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3949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&#1051;&#1077;&#1082;&#1094;&#1080;&#1103;2.files/11_1.jpg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:\Documents and Settings\Aida\Рабочий стол\текстуры и фоны, клипарты\новеньки картинки\ufficio01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808" y="3284984"/>
            <a:ext cx="908050" cy="159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1519" y="2598737"/>
            <a:ext cx="8892481" cy="3868738"/>
          </a:xfrm>
        </p:spPr>
        <p:txBody>
          <a:bodyPr rtlCol="0">
            <a:normAutofit fontScale="85000" lnSpcReduction="20000"/>
          </a:bodyPr>
          <a:lstStyle/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endParaRPr lang="ru-RU" sz="4800" b="1" kern="1400" dirty="0" smtClean="0">
              <a:solidFill>
                <a:srgbClr val="FF0000"/>
              </a:solidFill>
              <a:latin typeface="Times New Roman"/>
            </a:endParaRPr>
          </a:p>
          <a:p>
            <a:pPr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4800" b="1" kern="1400" dirty="0" smtClean="0">
                <a:solidFill>
                  <a:srgbClr val="FF0000"/>
                </a:solidFill>
                <a:latin typeface="Times New Roman"/>
              </a:rPr>
              <a:t>Система работы  с одаренными детьми 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endParaRPr lang="ru-RU" b="1" kern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2400" b="1" kern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</a:rPr>
              <a:t>             </a:t>
            </a:r>
            <a:r>
              <a:rPr lang="ru-RU" sz="3100" b="1" kern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</a:rPr>
              <a:t>Из опыта работы учителя математики </a:t>
            </a:r>
          </a:p>
          <a:p>
            <a:pPr algn="l">
              <a:lnSpc>
                <a:spcPct val="120000"/>
              </a:lnSpc>
              <a:spcBef>
                <a:spcPts val="0"/>
              </a:spcBef>
              <a:spcAft>
                <a:spcPts val="1000"/>
              </a:spcAft>
            </a:pPr>
            <a:r>
              <a:rPr lang="ru-RU" sz="3100" b="1" kern="1400" dirty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</a:rPr>
              <a:t> </a:t>
            </a:r>
            <a:r>
              <a:rPr lang="ru-RU" sz="3100" b="1" kern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/>
              </a:rPr>
              <a:t>                      Лавриновой Т.В.</a:t>
            </a:r>
            <a:r>
              <a:rPr lang="ru-RU" dirty="0" smtClean="0"/>
              <a:t> </a:t>
            </a:r>
          </a:p>
        </p:txBody>
      </p:sp>
      <p:pic>
        <p:nvPicPr>
          <p:cNvPr id="4" name="Picture 3" descr="H:\Documents and Settings\Aida\Рабочий стол\МОИ шаблоны ЭКСПЕРИМЕНТы\matematik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552" y="332656"/>
            <a:ext cx="2326123" cy="2071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7" descr="H:\Documents and Settings\Aida\Рабочий стол\ff962c65118d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32656"/>
            <a:ext cx="1571625" cy="220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8720" y="196850"/>
            <a:ext cx="3580631" cy="2600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5120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9" presetClass="emph" presetSubtype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25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25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Номер слайда 5"/>
          <p:cNvSpPr txBox="1">
            <a:spLocks noGrp="1"/>
          </p:cNvSpPr>
          <p:nvPr/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 anchorCtr="1"/>
          <a:lstStyle>
            <a:lvl1pPr algn="l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fld id="{06CB776B-C7C8-4883-A3F0-89C1703F32F6}" type="slidenum">
              <a:rPr lang="ru-RU" sz="2600" b="1">
                <a:solidFill>
                  <a:schemeClr val="bg1"/>
                </a:solidFill>
              </a:rPr>
              <a:pPr/>
              <a:t>10</a:t>
            </a:fld>
            <a:endParaRPr lang="ru-RU" sz="2600" b="1">
              <a:solidFill>
                <a:schemeClr val="bg1"/>
              </a:solidFill>
            </a:endParaRPr>
          </a:p>
        </p:txBody>
      </p:sp>
      <p:sp>
        <p:nvSpPr>
          <p:cNvPr id="70659" name="AutoShape 2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0"/>
            <a:ext cx="8229600" cy="1143000"/>
          </a:xfrm>
        </p:spPr>
        <p:txBody>
          <a:bodyPr anchor="b"/>
          <a:lstStyle/>
          <a:p>
            <a:r>
              <a:rPr lang="ru-RU" sz="4300" b="1" dirty="0"/>
              <a:t>Мозговой </a:t>
            </a:r>
            <a:r>
              <a:rPr lang="ru-RU" sz="4300" b="1" dirty="0" smtClean="0"/>
              <a:t>штурм</a:t>
            </a:r>
            <a:br>
              <a:rPr lang="ru-RU" sz="4300" b="1" dirty="0" smtClean="0"/>
            </a:br>
            <a:r>
              <a:rPr lang="ru-RU" sz="1800" b="1" dirty="0" smtClean="0"/>
              <a:t>7 класс «Степень с натуральным показателем»</a:t>
            </a:r>
            <a:endParaRPr lang="ru-RU" sz="1800" b="1" dirty="0"/>
          </a:p>
        </p:txBody>
      </p:sp>
      <p:sp>
        <p:nvSpPr>
          <p:cNvPr id="70660" name="Rectangle 5"/>
          <p:cNvSpPr>
            <a:spLocks noChangeArrowheads="1"/>
          </p:cNvSpPr>
          <p:nvPr/>
        </p:nvSpPr>
        <p:spPr bwMode="auto">
          <a:xfrm>
            <a:off x="0" y="24241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sp>
        <p:nvSpPr>
          <p:cNvPr id="70661" name="Rectangle 13"/>
          <p:cNvSpPr>
            <a:spLocks noChangeArrowheads="1"/>
          </p:cNvSpPr>
          <p:nvPr/>
        </p:nvSpPr>
        <p:spPr bwMode="auto">
          <a:xfrm>
            <a:off x="0" y="158115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algn="l"/>
            <a:endParaRPr lang="ru-RU"/>
          </a:p>
        </p:txBody>
      </p:sp>
      <p:pic>
        <p:nvPicPr>
          <p:cNvPr id="70665" name="Picture 9" descr="dce2ad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341438"/>
            <a:ext cx="4424362" cy="4895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7" name="Text Box 11"/>
          <p:cNvSpPr txBox="1">
            <a:spLocks noChangeArrowheads="1"/>
          </p:cNvSpPr>
          <p:nvPr/>
        </p:nvSpPr>
        <p:spPr bwMode="auto">
          <a:xfrm>
            <a:off x="250825" y="1628775"/>
            <a:ext cx="3455988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ru-RU"/>
              <a:t>Представьте 64 в виде степени с  указанным основанием .</a:t>
            </a:r>
          </a:p>
          <a:p>
            <a:pPr algn="l">
              <a:spcBef>
                <a:spcPct val="50000"/>
              </a:spcBef>
            </a:pPr>
            <a:r>
              <a:rPr lang="ru-RU"/>
              <a:t> Существует ли еще какой-нибудь способ представления числа 64 в виде степени с натуральным </a:t>
            </a:r>
            <a:r>
              <a:rPr lang="ru-RU" b="1"/>
              <a:t>показателем?</a:t>
            </a:r>
            <a:r>
              <a:rPr lang="ru-RU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04086765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0" y="0"/>
            <a:ext cx="9144000" cy="9667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«Кластер» (пример)</a:t>
            </a:r>
          </a:p>
        </p:txBody>
      </p:sp>
      <p:pic>
        <p:nvPicPr>
          <p:cNvPr id="34820" name="Picture 4" descr="j0434871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425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AutoShape 3"/>
          <p:cNvSpPr>
            <a:spLocks noChangeArrowheads="1"/>
          </p:cNvSpPr>
          <p:nvPr/>
        </p:nvSpPr>
        <p:spPr bwMode="gray">
          <a:xfrm>
            <a:off x="5665788" y="2600325"/>
            <a:ext cx="3009900" cy="4032250"/>
          </a:xfrm>
          <a:prstGeom prst="roundRect">
            <a:avLst>
              <a:gd name="adj" fmla="val 4690"/>
            </a:avLst>
          </a:prstGeom>
          <a:solidFill>
            <a:srgbClr val="00B050"/>
          </a:solidFill>
          <a:ln w="9525">
            <a:round/>
            <a:headEnd/>
            <a:tailEnd/>
          </a:ln>
          <a:scene3d>
            <a:camera prst="legacyObliqueTopRight"/>
            <a:lightRig rig="legacyFlat3" dir="b"/>
          </a:scene3d>
          <a:sp3d extrusionH="430200" prstMaterial="legacyMatte">
            <a:bevelT w="13500" h="13500" prst="angle"/>
            <a:bevelB w="13500" h="13500" prst="angle"/>
            <a:extrusionClr>
              <a:srgbClr val="A9DC86"/>
            </a:extrusionClr>
            <a:contourClr>
              <a:srgbClr val="00B050"/>
            </a:contourClr>
          </a:sp3d>
        </p:spPr>
        <p:txBody>
          <a:bodyPr wrap="none" anchor="ctr">
            <a:flatTx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6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Алгоритм составления</a:t>
            </a: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342900" indent="-342900" eaLnBrk="1" fontAlgn="auto" hangingPunct="1">
              <a:spcAft>
                <a:spcPts val="0"/>
              </a:spcAft>
              <a:buFont typeface="Arial" panose="020B0604020202020204" pitchFamily="34" charset="0"/>
              <a:buAutoNum type="arabicPeriod"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Выписывается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ключевое 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слово</a:t>
            </a:r>
            <a:endParaRPr lang="ru-RU" sz="16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2. Записываются слова 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предложения по теме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3. Происходит разделение 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материала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 отдельные блоки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4. Устанавливаются и 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выражаются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графически 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логические 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связи между </a:t>
            </a:r>
            <a:endParaRPr lang="ru-RU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блоками</a:t>
            </a:r>
            <a:r>
              <a:rPr lang="ru-RU" sz="1600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sz="1600" b="1" i="1" dirty="0">
              <a:solidFill>
                <a:schemeClr val="bg1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en-US" sz="1800" dirty="0" smtClean="0">
              <a:latin typeface="Calibri" panose="020F0502020204030204" pitchFamily="34" charset="0"/>
            </a:endParaRPr>
          </a:p>
        </p:txBody>
      </p:sp>
      <p:sp>
        <p:nvSpPr>
          <p:cNvPr id="34822" name="AutoShape 4"/>
          <p:cNvSpPr>
            <a:spLocks noChangeArrowheads="1"/>
          </p:cNvSpPr>
          <p:nvPr/>
        </p:nvSpPr>
        <p:spPr bwMode="gray">
          <a:xfrm>
            <a:off x="5580063" y="1177925"/>
            <a:ext cx="3313112" cy="114935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>
              <a:spcBef>
                <a:spcPct val="20000"/>
              </a:spcBef>
            </a:pPr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Кластеры – выделение смысловых</a:t>
            </a:r>
          </a:p>
          <a:p>
            <a:pPr algn="ctr">
              <a:spcBef>
                <a:spcPct val="20000"/>
              </a:spcBef>
            </a:pPr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единиц текста и графическое </a:t>
            </a:r>
          </a:p>
          <a:p>
            <a:pPr algn="ctr">
              <a:spcBef>
                <a:spcPct val="20000"/>
              </a:spcBef>
            </a:pPr>
            <a:r>
              <a:rPr lang="ru-RU" altLang="ru-RU" sz="16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их оформление.</a:t>
            </a:r>
            <a:endParaRPr lang="ru-RU" altLang="ru-RU" sz="1600">
              <a:cs typeface="Arial" charset="0"/>
            </a:endParaRPr>
          </a:p>
        </p:txBody>
      </p:sp>
      <p:sp>
        <p:nvSpPr>
          <p:cNvPr id="4" name="Пятиугольник 3"/>
          <p:cNvSpPr/>
          <p:nvPr/>
        </p:nvSpPr>
        <p:spPr>
          <a:xfrm rot="10800000">
            <a:off x="5148263" y="3716338"/>
            <a:ext cx="431800" cy="360362"/>
          </a:xfrm>
          <a:prstGeom prst="homePlate">
            <a:avLst/>
          </a:prstGeom>
          <a:gradFill>
            <a:gsLst>
              <a:gs pos="0">
                <a:srgbClr val="66B828"/>
              </a:gs>
              <a:gs pos="100000">
                <a:srgbClr val="2F611D"/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10" name="Picture 354" descr="img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9" y="1484784"/>
            <a:ext cx="5184774" cy="4536504"/>
          </a:xfrm>
          <a:prstGeom prst="rect">
            <a:avLst/>
          </a:prstGeom>
          <a:solidFill>
            <a:srgbClr val="E5F8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1675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BD64474F-F6FE-4B3C-94E2-301DF3610EF1}" type="slidenum">
              <a:rPr lang="ru-RU"/>
              <a:pPr>
                <a:defRPr/>
              </a:pPr>
              <a:t>12</a:t>
            </a:fld>
            <a:endParaRPr lang="ru-RU"/>
          </a:p>
        </p:txBody>
      </p:sp>
      <p:pic>
        <p:nvPicPr>
          <p:cNvPr id="12290" name="Picture 4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665283"/>
            <a:ext cx="8302699" cy="5500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6"/>
          <p:cNvSpPr>
            <a:spLocks noChangeArrowheads="1"/>
          </p:cNvSpPr>
          <p:nvPr/>
        </p:nvSpPr>
        <p:spPr bwMode="auto">
          <a:xfrm>
            <a:off x="4427538" y="188913"/>
            <a:ext cx="676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u="sng"/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342755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323850" y="1989138"/>
            <a:ext cx="8496300" cy="201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algn="just" eaLnBrk="0" hangingPunct="0">
              <a:buFontTx/>
              <a:buAutoNum type="arabicPeriod"/>
            </a:pPr>
            <a:r>
              <a:rPr lang="ru-RU"/>
              <a:t>Прочитайте п.19 стр.112 учебника.</a:t>
            </a:r>
          </a:p>
          <a:p>
            <a:pPr marL="342900" indent="-342900" algn="just" eaLnBrk="0" hangingPunct="0">
              <a:buFontTx/>
              <a:buAutoNum type="arabicPeriod"/>
            </a:pPr>
            <a:r>
              <a:rPr lang="ru-RU"/>
              <a:t>Найдите определения полного и неполного квадратного уравнения.</a:t>
            </a:r>
          </a:p>
          <a:p>
            <a:pPr marL="342900" indent="-342900" algn="just" eaLnBrk="0" hangingPunct="0">
              <a:buFontTx/>
              <a:buAutoNum type="arabicPeriod"/>
            </a:pPr>
            <a:r>
              <a:rPr lang="ru-RU"/>
              <a:t>Найдите определения приведенного и неприведенного квадратного уравнения.</a:t>
            </a:r>
          </a:p>
          <a:p>
            <a:pPr marL="342900" indent="-342900" algn="just" eaLnBrk="0" hangingPunct="0">
              <a:buFontTx/>
              <a:buAutoNum type="arabicPeriod"/>
            </a:pPr>
            <a:r>
              <a:rPr lang="ru-RU"/>
              <a:t>Найдите определение корня квадратного уравнения.</a:t>
            </a:r>
          </a:p>
          <a:p>
            <a:pPr marL="342900" indent="-342900" algn="just" eaLnBrk="0" hangingPunct="0"/>
            <a:r>
              <a:rPr lang="ru-RU"/>
              <a:t>3. Изобразите информацию в виде кластера.                   </a:t>
            </a:r>
          </a:p>
        </p:txBody>
      </p:sp>
      <p:pic>
        <p:nvPicPr>
          <p:cNvPr id="13315" name="Picture 5" descr="img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6238" y="4076700"/>
            <a:ext cx="2736850" cy="209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1619250" y="692150"/>
            <a:ext cx="6372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Задание по теме: Квадратные уравнения (8 класс).</a:t>
            </a:r>
          </a:p>
          <a:p>
            <a:r>
              <a:rPr lang="ru-RU"/>
              <a:t>Задание даётся на этапе открытия нового знания.</a:t>
            </a:r>
          </a:p>
        </p:txBody>
      </p:sp>
      <p:sp>
        <p:nvSpPr>
          <p:cNvPr id="13317" name="Rectangle 7"/>
          <p:cNvSpPr>
            <a:spLocks noChangeArrowheads="1"/>
          </p:cNvSpPr>
          <p:nvPr/>
        </p:nvSpPr>
        <p:spPr bwMode="auto">
          <a:xfrm>
            <a:off x="4427538" y="188913"/>
            <a:ext cx="6762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b="1" u="sng"/>
              <a:t>или</a:t>
            </a:r>
          </a:p>
        </p:txBody>
      </p:sp>
    </p:spTree>
    <p:extLst>
      <p:ext uri="{BB962C8B-B14F-4D97-AF65-F5344CB8AC3E}">
        <p14:creationId xmlns:p14="http://schemas.microsoft.com/office/powerpoint/2010/main" val="53279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686800" cy="8382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5кл.«треугольники и их виды»</a:t>
            </a:r>
            <a:endParaRPr lang="ru-RU" sz="3200" b="1" dirty="0">
              <a:solidFill>
                <a:srgbClr val="0033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42950" y="1643063"/>
            <a:ext cx="8401050" cy="4525962"/>
          </a:xfrm>
        </p:spPr>
        <p:txBody>
          <a:bodyPr/>
          <a:lstStyle/>
          <a:p>
            <a:pPr marL="0" indent="0" eaLnBrk="1" hangingPunct="1">
              <a:spcBef>
                <a:spcPts val="0"/>
              </a:spcBef>
              <a:buNone/>
              <a:defRPr/>
            </a:pPr>
            <a:r>
              <a:rPr lang="ru-RU" b="1" cap="all" dirty="0" smtClean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кластер</a:t>
            </a:r>
          </a:p>
          <a:p>
            <a:pPr eaLnBrk="1" hangingPunct="1">
              <a:buFont typeface="Wingdings 2" pitchFamily="18" charset="2"/>
              <a:buNone/>
              <a:defRPr/>
            </a:pPr>
            <a:endParaRPr lang="ru-RU" dirty="0"/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3929063" y="3071813"/>
            <a:ext cx="1928812" cy="11430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8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треугольник</a:t>
            </a:r>
          </a:p>
        </p:txBody>
      </p:sp>
      <p:sp>
        <p:nvSpPr>
          <p:cNvPr id="5" name="Блок-схема: альтернативный процесс 4"/>
          <p:cNvSpPr/>
          <p:nvPr/>
        </p:nvSpPr>
        <p:spPr>
          <a:xfrm>
            <a:off x="4714876" y="4786322"/>
            <a:ext cx="1500198" cy="928694"/>
          </a:xfrm>
          <a:prstGeom prst="flowChartAlternateProcess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Углы </a:t>
            </a: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6357950" y="2714620"/>
            <a:ext cx="1643074" cy="92869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Точки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Вершины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1428728" y="2714620"/>
            <a:ext cx="1571636" cy="857256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Отрезки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Стороны </a:t>
            </a:r>
          </a:p>
        </p:txBody>
      </p:sp>
      <p:sp>
        <p:nvSpPr>
          <p:cNvPr id="8" name="Овал 7"/>
          <p:cNvSpPr/>
          <p:nvPr/>
        </p:nvSpPr>
        <p:spPr>
          <a:xfrm>
            <a:off x="6858000" y="4000500"/>
            <a:ext cx="1571625" cy="9286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острый</a:t>
            </a:r>
          </a:p>
        </p:txBody>
      </p:sp>
      <p:sp>
        <p:nvSpPr>
          <p:cNvPr id="9" name="Овал 8"/>
          <p:cNvSpPr/>
          <p:nvPr/>
        </p:nvSpPr>
        <p:spPr>
          <a:xfrm>
            <a:off x="2571750" y="4857750"/>
            <a:ext cx="1500188" cy="1071563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прямой</a:t>
            </a:r>
          </a:p>
        </p:txBody>
      </p:sp>
      <p:sp>
        <p:nvSpPr>
          <p:cNvPr id="10" name="Овал 9"/>
          <p:cNvSpPr/>
          <p:nvPr/>
        </p:nvSpPr>
        <p:spPr>
          <a:xfrm>
            <a:off x="6643688" y="5572125"/>
            <a:ext cx="1428750" cy="8572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Тупой</a:t>
            </a:r>
            <a:r>
              <a:rPr lang="ru-RU" dirty="0">
                <a:solidFill>
                  <a:prstClr val="black"/>
                </a:solidFill>
              </a:rPr>
              <a:t>	</a:t>
            </a:r>
          </a:p>
        </p:txBody>
      </p:sp>
      <p:sp>
        <p:nvSpPr>
          <p:cNvPr id="11" name="Овал 10"/>
          <p:cNvSpPr/>
          <p:nvPr/>
        </p:nvSpPr>
        <p:spPr>
          <a:xfrm>
            <a:off x="7358063" y="1571625"/>
            <a:ext cx="1500187" cy="8572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три</a:t>
            </a:r>
          </a:p>
        </p:txBody>
      </p:sp>
      <p:sp>
        <p:nvSpPr>
          <p:cNvPr id="12" name="Овал 11"/>
          <p:cNvSpPr/>
          <p:nvPr/>
        </p:nvSpPr>
        <p:spPr>
          <a:xfrm>
            <a:off x="3071813" y="1714500"/>
            <a:ext cx="1571625" cy="928688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равные</a:t>
            </a:r>
          </a:p>
        </p:txBody>
      </p:sp>
      <p:sp>
        <p:nvSpPr>
          <p:cNvPr id="13" name="Овал 12"/>
          <p:cNvSpPr/>
          <p:nvPr/>
        </p:nvSpPr>
        <p:spPr>
          <a:xfrm>
            <a:off x="857250" y="3857625"/>
            <a:ext cx="1500188" cy="8572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разные</a:t>
            </a:r>
          </a:p>
        </p:txBody>
      </p:sp>
      <p:cxnSp>
        <p:nvCxnSpPr>
          <p:cNvPr id="15" name="Прямая со стрелкой 14"/>
          <p:cNvCxnSpPr/>
          <p:nvPr/>
        </p:nvCxnSpPr>
        <p:spPr>
          <a:xfrm flipV="1">
            <a:off x="5857875" y="3071813"/>
            <a:ext cx="500063" cy="214312"/>
          </a:xfrm>
          <a:prstGeom prst="straightConnector1">
            <a:avLst/>
          </a:prstGeom>
          <a:ln w="2857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10800000">
            <a:off x="3000375" y="3500438"/>
            <a:ext cx="928688" cy="428625"/>
          </a:xfrm>
          <a:prstGeom prst="straightConnector1">
            <a:avLst/>
          </a:prstGeom>
          <a:ln w="2857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rot="16200000" flipH="1">
            <a:off x="4929187" y="4357688"/>
            <a:ext cx="428625" cy="285750"/>
          </a:xfrm>
          <a:prstGeom prst="straightConnector1">
            <a:avLst/>
          </a:prstGeom>
          <a:ln w="2857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5400000" flipH="1" flipV="1">
            <a:off x="7286625" y="2357438"/>
            <a:ext cx="285750" cy="285750"/>
          </a:xfrm>
          <a:prstGeom prst="straightConnector1">
            <a:avLst/>
          </a:prstGeom>
          <a:ln w="28575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>
            <a:off x="6143625" y="5715000"/>
            <a:ext cx="428625" cy="214313"/>
          </a:xfrm>
          <a:prstGeom prst="straightConnector1">
            <a:avLst/>
          </a:prstGeom>
          <a:ln w="28575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2" idx="3"/>
          </p:cNvCxnSpPr>
          <p:nvPr/>
        </p:nvCxnSpPr>
        <p:spPr>
          <a:xfrm flipV="1">
            <a:off x="2857500" y="2506663"/>
            <a:ext cx="444500" cy="207962"/>
          </a:xfrm>
          <a:prstGeom prst="straightConnector1">
            <a:avLst/>
          </a:prstGeom>
          <a:ln w="28575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rot="5400000">
            <a:off x="1785938" y="3643312"/>
            <a:ext cx="285750" cy="142875"/>
          </a:xfrm>
          <a:prstGeom prst="straightConnector1">
            <a:avLst/>
          </a:prstGeom>
          <a:ln w="28575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endCxn id="9" idx="6"/>
          </p:cNvCxnSpPr>
          <p:nvPr/>
        </p:nvCxnSpPr>
        <p:spPr>
          <a:xfrm rot="10800000" flipV="1">
            <a:off x="4071938" y="5214938"/>
            <a:ext cx="571500" cy="179387"/>
          </a:xfrm>
          <a:prstGeom prst="straightConnector1">
            <a:avLst/>
          </a:prstGeom>
          <a:ln w="28575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 flipV="1">
            <a:off x="6215063" y="4572000"/>
            <a:ext cx="571500" cy="214313"/>
          </a:xfrm>
          <a:prstGeom prst="straightConnector1">
            <a:avLst/>
          </a:prstGeom>
          <a:ln w="28575">
            <a:solidFill>
              <a:srgbClr val="8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Блок-схема: альтернативный процесс 40"/>
          <p:cNvSpPr/>
          <p:nvPr/>
        </p:nvSpPr>
        <p:spPr>
          <a:xfrm>
            <a:off x="5072066" y="1357298"/>
            <a:ext cx="1643074" cy="928694"/>
          </a:xfrm>
          <a:prstGeom prst="flowChartAlternateProcess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400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Имя </a:t>
            </a:r>
          </a:p>
        </p:txBody>
      </p:sp>
      <p:cxnSp>
        <p:nvCxnSpPr>
          <p:cNvPr id="44" name="Прямая со стрелкой 43"/>
          <p:cNvCxnSpPr/>
          <p:nvPr/>
        </p:nvCxnSpPr>
        <p:spPr>
          <a:xfrm rot="5400000" flipH="1" flipV="1">
            <a:off x="5107782" y="2607469"/>
            <a:ext cx="642937" cy="142875"/>
          </a:xfrm>
          <a:prstGeom prst="straightConnector1">
            <a:avLst/>
          </a:prstGeom>
          <a:ln w="28575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1702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2835F64E-E747-4F7D-A63D-24215CBD5390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17410" name="Rectangle 4"/>
          <p:cNvSpPr>
            <a:spLocks noChangeArrowheads="1"/>
          </p:cNvSpPr>
          <p:nvPr/>
        </p:nvSpPr>
        <p:spPr bwMode="auto">
          <a:xfrm>
            <a:off x="684213" y="1052513"/>
            <a:ext cx="79216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ru-RU" sz="1400" u="sng">
                <a:latin typeface="Times New Roman" pitchFamily="18" charset="0"/>
                <a:cs typeface="Times New Roman" pitchFamily="18" charset="0"/>
              </a:rPr>
              <a:t>Технология проведения: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по теме составить вопросы, учитывая их назначение. Можно применить как вариант домашнего задания. </a:t>
            </a: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2051050" y="188913"/>
            <a:ext cx="50434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Технологические приёмы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7412" name="Rectangle 7"/>
          <p:cNvSpPr>
            <a:spLocks noChangeArrowheads="1"/>
          </p:cNvSpPr>
          <p:nvPr/>
        </p:nvSpPr>
        <p:spPr bwMode="auto">
          <a:xfrm>
            <a:off x="3203575" y="836613"/>
            <a:ext cx="18843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b="1">
                <a:latin typeface="Times New Roman" pitchFamily="18" charset="0"/>
                <a:cs typeface="Times New Roman" pitchFamily="18" charset="0"/>
              </a:rPr>
              <a:t>“Ромашка” Блума</a:t>
            </a:r>
          </a:p>
        </p:txBody>
      </p:sp>
      <p:pic>
        <p:nvPicPr>
          <p:cNvPr id="17413" name="Picture 8" descr="Лекция2.files/11_1.jpg"/>
          <p:cNvPicPr>
            <a:picLocks noChangeAspect="1" noChangeArrowheads="1"/>
          </p:cNvPicPr>
          <p:nvPr/>
        </p:nvPicPr>
        <p:blipFill>
          <a:blip r:embed="rId2" r:link="rId3" cstate="print"/>
          <a:srcRect l="11261" t="6018" r="9970"/>
          <a:stretch>
            <a:fillRect/>
          </a:stretch>
        </p:blipFill>
        <p:spPr bwMode="auto">
          <a:xfrm>
            <a:off x="179388" y="2565400"/>
            <a:ext cx="2520950" cy="225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Rectangle 9"/>
          <p:cNvSpPr>
            <a:spLocks noChangeArrowheads="1"/>
          </p:cNvSpPr>
          <p:nvPr/>
        </p:nvSpPr>
        <p:spPr bwMode="auto">
          <a:xfrm>
            <a:off x="2700338" y="1844675"/>
            <a:ext cx="6192837" cy="306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>
              <a:tabLst>
                <a:tab pos="457200" algn="l"/>
              </a:tabLst>
            </a:pPr>
            <a:r>
              <a:rPr lang="ru-RU" sz="1300" b="1" i="1" u="sng" dirty="0">
                <a:latin typeface="Times New Roman" pitchFamily="18" charset="0"/>
                <a:cs typeface="Times New Roman" pitchFamily="18" charset="0"/>
              </a:rPr>
              <a:t>Простые вопросы.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Отвечая на них, нужно назвать какие-то факты, вспомнить, воспроизвести некую информацию. Применяю на традиционных формах контроля: на зачетах, при использовании терминологических диктантов и т.д.</a:t>
            </a:r>
          </a:p>
          <a:p>
            <a:pPr indent="450850" algn="just">
              <a:tabLst>
                <a:tab pos="457200" algn="l"/>
              </a:tabLst>
            </a:pP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Уточняющие вопросы.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Обычно начинаются со слов: «То есть ты говоришь, что...?», «Если я правильно поняла, то...?», «Я могу ошибаться, но, по-моему, ты сказал о...?». Целью этих вопросов является предоставление обратной связи ученику относительно того, что он только что сказал. Очень важно эти вопросы задавать без негативной мимики. </a:t>
            </a:r>
          </a:p>
          <a:p>
            <a:pPr indent="450850" algn="just">
              <a:tabLst>
                <a:tab pos="457200" algn="l"/>
              </a:tabLst>
            </a:pPr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Интерпретационные (объясняющие) вопросы.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Обычно начинаются со слова «Почему?». В некоторых ситуациях (как об этом говорилось выше) могут восприниматься негативно – как принуждение к оправданию. В других случаях – направлены на установление причинно-следственных связей. Если учащийся знает ответ на этот вопрос, тогда он из интерпретационного «превращается» в простой. Следовательно, данный тип вопроса «срабатывает» тогда, когда в ответе на него присутствует элемент самостоятельности.</a:t>
            </a:r>
          </a:p>
        </p:txBody>
      </p:sp>
      <p:sp>
        <p:nvSpPr>
          <p:cNvPr id="17415" name="Rectangle 10"/>
          <p:cNvSpPr>
            <a:spLocks noChangeArrowheads="1"/>
          </p:cNvSpPr>
          <p:nvPr/>
        </p:nvSpPr>
        <p:spPr bwMode="auto">
          <a:xfrm>
            <a:off x="249260" y="5085184"/>
            <a:ext cx="8640763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Творческие вопросы.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Когда в вопросе есть частица «бы», а в его формулировке есть элементы условности, предположения, фантазии прогноза. «Что бы изменилось в …., если бы ….?», «Как вы думаете, как будет ….?»</a:t>
            </a:r>
          </a:p>
          <a:p>
            <a:pPr algn="just"/>
            <a:r>
              <a:rPr lang="ru-RU" sz="1300" b="1" u="sng" dirty="0">
                <a:latin typeface="Times New Roman" pitchFamily="18" charset="0"/>
                <a:cs typeface="Times New Roman" pitchFamily="18" charset="0"/>
              </a:rPr>
              <a:t>Оценочные вопросы.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 Эти вопросы направлены на выяснение критериев оценки тех или фактов. «Чем …… отличается от ……?» и т.д.</a:t>
            </a:r>
          </a:p>
          <a:p>
            <a:pPr algn="just"/>
            <a:r>
              <a:rPr lang="ru-RU" sz="1300" b="1" i="1" u="sng" dirty="0">
                <a:latin typeface="Times New Roman" pitchFamily="18" charset="0"/>
                <a:cs typeface="Times New Roman" pitchFamily="18" charset="0"/>
              </a:rPr>
              <a:t>Практические вопросы.</a:t>
            </a:r>
            <a:r>
              <a:rPr lang="ru-RU" sz="1300" i="1" dirty="0">
                <a:latin typeface="Times New Roman" pitchFamily="18" charset="0"/>
                <a:cs typeface="Times New Roman" pitchFamily="18" charset="0"/>
              </a:rPr>
              <a:t> Это </a:t>
            </a:r>
            <a:r>
              <a:rPr lang="ru-RU" sz="1300" dirty="0">
                <a:latin typeface="Times New Roman" pitchFamily="18" charset="0"/>
                <a:cs typeface="Times New Roman" pitchFamily="18" charset="0"/>
              </a:rPr>
              <a:t>вопросы, направленные на установление взаимосвязи между теорией и практикой. Например: «Где вы в обычной жизни вы могли наблюдать симметрию?».</a:t>
            </a:r>
          </a:p>
        </p:txBody>
      </p:sp>
      <p:sp>
        <p:nvSpPr>
          <p:cNvPr id="17417" name="Rectangle 9"/>
          <p:cNvSpPr>
            <a:spLocks noChangeArrowheads="1"/>
          </p:cNvSpPr>
          <p:nvPr/>
        </p:nvSpPr>
        <p:spPr bwMode="auto">
          <a:xfrm>
            <a:off x="3059113" y="620713"/>
            <a:ext cx="27336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ru-RU" sz="1400" b="1">
                <a:latin typeface="Times New Roman" pitchFamily="18" charset="0"/>
                <a:cs typeface="Times New Roman" pitchFamily="18" charset="0"/>
              </a:rPr>
              <a:t>Приёмы постановки вопросов: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59877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F82D0A66-856B-4206-B940-DACCD52145FA}" type="slidenum">
              <a:rPr lang="ru-RU"/>
              <a:pPr>
                <a:defRPr/>
              </a:pPr>
              <a:t>16</a:t>
            </a:fld>
            <a:endParaRPr lang="ru-RU"/>
          </a:p>
        </p:txBody>
      </p:sp>
      <p:graphicFrame>
        <p:nvGraphicFramePr>
          <p:cNvPr id="85110" name="Group 118"/>
          <p:cNvGraphicFramePr>
            <a:graphicFrameLocks noGrp="1"/>
          </p:cNvGraphicFramePr>
          <p:nvPr/>
        </p:nvGraphicFramePr>
        <p:xfrm>
          <a:off x="539750" y="188913"/>
          <a:ext cx="8301038" cy="2042160"/>
        </p:xfrm>
        <a:graphic>
          <a:graphicData uri="http://schemas.openxmlformats.org/drawingml/2006/table">
            <a:tbl>
              <a:tblPr/>
              <a:tblGrid>
                <a:gridCol w="2357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41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9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8892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Воспроизведение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Простые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Кто? Когда? Где? Как?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305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Понимание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Уточняющие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Правильно ли я понял..?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Применение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Практические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можно применить..?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можно сделать из..?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Анализ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Интерпретационные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Почему?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971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Синтез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Творческие вопросы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Что будет, если..?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Оценка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Оценочные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Как вы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5096" name="Rectangle 104"/>
          <p:cNvSpPr>
            <a:spLocks noChangeArrowheads="1"/>
          </p:cNvSpPr>
          <p:nvPr/>
        </p:nvSpPr>
        <p:spPr bwMode="auto">
          <a:xfrm>
            <a:off x="0" y="1485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pSp>
        <p:nvGrpSpPr>
          <p:cNvPr id="2" name="Diagram 89"/>
          <p:cNvGrpSpPr>
            <a:grpSpLocks/>
          </p:cNvGrpSpPr>
          <p:nvPr/>
        </p:nvGrpSpPr>
        <p:grpSpPr bwMode="auto">
          <a:xfrm>
            <a:off x="1258888" y="2781300"/>
            <a:ext cx="5943600" cy="3886200"/>
            <a:chOff x="1588" y="3411"/>
            <a:chExt cx="8640" cy="8640"/>
          </a:xfrm>
        </p:grpSpPr>
        <p:sp>
          <p:nvSpPr>
            <p:cNvPr id="3" name="_s85094"/>
            <p:cNvSpPr>
              <a:spLocks noChangeShapeType="1"/>
            </p:cNvSpPr>
            <p:nvPr/>
          </p:nvSpPr>
          <p:spPr bwMode="auto">
            <a:xfrm flipH="1" flipV="1">
              <a:off x="4131" y="6704"/>
              <a:ext cx="888" cy="514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4" name="_s85093"/>
            <p:cNvSpPr>
              <a:spLocks noChangeArrowheads="1"/>
            </p:cNvSpPr>
            <p:nvPr/>
          </p:nvSpPr>
          <p:spPr bwMode="auto">
            <a:xfrm>
              <a:off x="2216" y="5166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Практические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Где используют?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5" name="_s85092"/>
            <p:cNvSpPr>
              <a:spLocks noChangeShapeType="1"/>
            </p:cNvSpPr>
            <p:nvPr/>
          </p:nvSpPr>
          <p:spPr bwMode="auto">
            <a:xfrm flipH="1">
              <a:off x="4131" y="8244"/>
              <a:ext cx="889" cy="51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6" name="_s85091"/>
            <p:cNvSpPr>
              <a:spLocks noChangeArrowheads="1"/>
            </p:cNvSpPr>
            <p:nvPr/>
          </p:nvSpPr>
          <p:spPr bwMode="auto">
            <a:xfrm>
              <a:off x="2217" y="8244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Объясняющие</a:t>
              </a: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Почему?</a:t>
              </a: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Причинно-следственная связь</a:t>
              </a: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7" name="_s85090"/>
            <p:cNvSpPr>
              <a:spLocks noChangeShapeType="1"/>
            </p:cNvSpPr>
            <p:nvPr/>
          </p:nvSpPr>
          <p:spPr bwMode="auto">
            <a:xfrm>
              <a:off x="5908" y="8756"/>
              <a:ext cx="1" cy="102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8" name="_s85089"/>
            <p:cNvSpPr>
              <a:spLocks noChangeArrowheads="1"/>
            </p:cNvSpPr>
            <p:nvPr/>
          </p:nvSpPr>
          <p:spPr bwMode="auto">
            <a:xfrm>
              <a:off x="4883" y="9782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Оценочные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Что хорошо?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Что плохо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9" name="_s85088"/>
            <p:cNvSpPr>
              <a:spLocks noChangeShapeType="1"/>
            </p:cNvSpPr>
            <p:nvPr/>
          </p:nvSpPr>
          <p:spPr bwMode="auto">
            <a:xfrm>
              <a:off x="6797" y="8243"/>
              <a:ext cx="888" cy="51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0" name="_s85087"/>
            <p:cNvSpPr>
              <a:spLocks noChangeArrowheads="1"/>
            </p:cNvSpPr>
            <p:nvPr/>
          </p:nvSpPr>
          <p:spPr bwMode="auto">
            <a:xfrm>
              <a:off x="7548" y="8242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Творческие Что было бы…? (прогноз, предположение)</a:t>
              </a: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1" name="_s85086"/>
            <p:cNvSpPr>
              <a:spLocks noChangeShapeType="1"/>
            </p:cNvSpPr>
            <p:nvPr/>
          </p:nvSpPr>
          <p:spPr bwMode="auto">
            <a:xfrm flipV="1">
              <a:off x="6796" y="6704"/>
              <a:ext cx="889" cy="513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2" name="_s85085"/>
            <p:cNvSpPr>
              <a:spLocks noChangeArrowheads="1"/>
            </p:cNvSpPr>
            <p:nvPr/>
          </p:nvSpPr>
          <p:spPr bwMode="auto">
            <a:xfrm>
              <a:off x="7547" y="5165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Простые вопросы (знания)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3" name="_s85084"/>
            <p:cNvSpPr>
              <a:spLocks noChangeShapeType="1"/>
            </p:cNvSpPr>
            <p:nvPr/>
          </p:nvSpPr>
          <p:spPr bwMode="auto">
            <a:xfrm flipV="1">
              <a:off x="5908" y="5679"/>
              <a:ext cx="0" cy="102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4" name="_s85083"/>
            <p:cNvSpPr>
              <a:spLocks noChangeArrowheads="1"/>
            </p:cNvSpPr>
            <p:nvPr/>
          </p:nvSpPr>
          <p:spPr bwMode="auto">
            <a:xfrm>
              <a:off x="4882" y="3627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Уточняющие (правильно ли я понял)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  <p:sp>
          <p:nvSpPr>
            <p:cNvPr id="15" name="_s85082"/>
            <p:cNvSpPr>
              <a:spLocks noChangeArrowheads="1"/>
            </p:cNvSpPr>
            <p:nvPr/>
          </p:nvSpPr>
          <p:spPr bwMode="auto">
            <a:xfrm>
              <a:off x="4882" y="6705"/>
              <a:ext cx="2052" cy="2052"/>
            </a:xfrm>
            <a:prstGeom prst="ellipse">
              <a:avLst/>
            </a:prstGeom>
            <a:solidFill>
              <a:srgbClr val="BBE0E3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 vert="horz" wrap="square" lIns="0" tIns="0" rIns="0" bIns="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Тема. 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3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Verdana" pitchFamily="34" charset="0"/>
                  <a:cs typeface="Times New Roman" pitchFamily="18" charset="0"/>
                </a:rPr>
                <a:t>Симметрия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Verdana" pitchFamily="34" charset="0"/>
                <a:cs typeface="Arial" pitchFamily="34" charset="0"/>
              </a:endParaRPr>
            </a:p>
          </p:txBody>
        </p:sp>
      </p:grpSp>
      <p:sp>
        <p:nvSpPr>
          <p:cNvPr id="85104" name="Rectangle 112"/>
          <p:cNvSpPr>
            <a:spLocks noChangeArrowheads="1"/>
          </p:cNvSpPr>
          <p:nvPr/>
        </p:nvSpPr>
        <p:spPr bwMode="auto">
          <a:xfrm>
            <a:off x="827088" y="2276475"/>
            <a:ext cx="78486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Low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Например, тема: «Симметрия».</a:t>
            </a:r>
          </a:p>
          <a:p>
            <a:pPr algn="justLow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Домашнее задание: по теме составить вопросы, учитывая их назначение.</a:t>
            </a:r>
          </a:p>
        </p:txBody>
      </p:sp>
    </p:spTree>
    <p:extLst>
      <p:ext uri="{BB962C8B-B14F-4D97-AF65-F5344CB8AC3E}">
        <p14:creationId xmlns:p14="http://schemas.microsoft.com/office/powerpoint/2010/main" val="1996923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56E602F6-5C37-4FD2-8320-DF70EFE870AD}" type="slidenum">
              <a:rPr lang="ru-RU"/>
              <a:pPr>
                <a:defRPr/>
              </a:pPr>
              <a:t>17</a:t>
            </a:fld>
            <a:endParaRPr lang="ru-RU"/>
          </a:p>
        </p:txBody>
      </p:sp>
      <p:sp>
        <p:nvSpPr>
          <p:cNvPr id="23554" name="Rectangle 620"/>
          <p:cNvSpPr>
            <a:spLocks noChangeArrowheads="1"/>
          </p:cNvSpPr>
          <p:nvPr/>
        </p:nvSpPr>
        <p:spPr bwMode="auto">
          <a:xfrm>
            <a:off x="2051050" y="115888"/>
            <a:ext cx="50434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Технологические приёмы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3555" name="Rectangle 621"/>
          <p:cNvSpPr>
            <a:spLocks noChangeArrowheads="1"/>
          </p:cNvSpPr>
          <p:nvPr/>
        </p:nvSpPr>
        <p:spPr bwMode="auto">
          <a:xfrm>
            <a:off x="323850" y="1052513"/>
            <a:ext cx="8569325" cy="825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1600" u="sng">
                <a:latin typeface="Times New Roman" pitchFamily="18" charset="0"/>
                <a:cs typeface="Times New Roman" pitchFamily="18" charset="0"/>
              </a:rPr>
              <a:t>Технология проведения: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предлагается текст с пропущенными словами, например для того, чтобы выяснить какая сегодня будет тема урока или чтобы проверить как усвоен изученный материал или при самостоятельном изучении текста параграфа. </a:t>
            </a:r>
          </a:p>
        </p:txBody>
      </p:sp>
      <p:sp>
        <p:nvSpPr>
          <p:cNvPr id="23556" name="Rectangle 657"/>
          <p:cNvSpPr>
            <a:spLocks noChangeArrowheads="1"/>
          </p:cNvSpPr>
          <p:nvPr/>
        </p:nvSpPr>
        <p:spPr bwMode="auto">
          <a:xfrm>
            <a:off x="468313" y="2565400"/>
            <a:ext cx="345598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7" name="Rectangle 658"/>
          <p:cNvSpPr>
            <a:spLocks noChangeArrowheads="1"/>
          </p:cNvSpPr>
          <p:nvPr/>
        </p:nvSpPr>
        <p:spPr bwMode="auto">
          <a:xfrm>
            <a:off x="4643438" y="2636838"/>
            <a:ext cx="381635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endParaRPr lang="ru-RU" sz="140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2555875" y="692150"/>
            <a:ext cx="381952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/>
              <a:t>Вставь пропущенное слово</a:t>
            </a: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2195513" y="1916113"/>
            <a:ext cx="3836987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/>
              <a:t>Примеры применения приёма:</a:t>
            </a:r>
          </a:p>
        </p:txBody>
      </p:sp>
      <p:graphicFrame>
        <p:nvGraphicFramePr>
          <p:cNvPr id="23578" name="Group 26"/>
          <p:cNvGraphicFramePr>
            <a:graphicFrameLocks noGrp="1"/>
          </p:cNvGraphicFramePr>
          <p:nvPr/>
        </p:nvGraphicFramePr>
        <p:xfrm>
          <a:off x="323850" y="2349500"/>
          <a:ext cx="4176713" cy="3291840"/>
        </p:xfrm>
        <a:graphic>
          <a:graphicData uri="http://schemas.openxmlformats.org/drawingml/2006/table">
            <a:tbl>
              <a:tblPr/>
              <a:tblGrid>
                <a:gridCol w="41767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11150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 по теме: «Угол»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Прочитайте о новом математическом понятии и его видах и заполните пропуски: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1) Угол — это геометрическая ..……,состоящая из …..   и двух ……, исходящих из этой точки.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2) Стороны развернутого угла составляют ……….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3) Углы измеряют в ………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4) Развернутый угол равен …… градусам.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5) Прямой угол равен ……. развернутого угла.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6) Прямой угол равен …….. градусам.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7) Острый угол …………. прямого угла.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8) Тупой угол ……………. прямого угла.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588" name="Group 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8760916"/>
              </p:ext>
            </p:extLst>
          </p:nvPr>
        </p:nvGraphicFramePr>
        <p:xfrm>
          <a:off x="4716463" y="2349500"/>
          <a:ext cx="3983037" cy="3743325"/>
        </p:xfrm>
        <a:graphic>
          <a:graphicData uri="http://schemas.openxmlformats.org/drawingml/2006/table">
            <a:tbl>
              <a:tblPr/>
              <a:tblGrid>
                <a:gridCol w="39830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743325">
                <a:tc>
                  <a:txBody>
                    <a:bodyPr/>
                    <a:lstStyle/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Задание по теме: «Угол»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Прочитайте о новом математическом понятии и его видах. Исправьте ошибки в определениях: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Угол — это геометрическая фигура, состоящая из точки и двух лучей.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Угол, у которого стороны образуют прямую, называется прямым.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Углы измеряют в метрах.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Градус — это часть развернутого угла.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Прибор для измерения углов называется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транспометр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Острый угол больше прямого.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Прямой угол равен 180.</a:t>
                      </a:r>
                    </a:p>
                    <a:p>
                      <a:pPr marL="0" marR="0" lvl="0" indent="0" algn="just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• Тупой угол меньше 90.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85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781F4FA1-0663-4EE4-8D47-D552642A4F4C}" type="slidenum">
              <a:rPr lang="ru-RU"/>
              <a:pPr>
                <a:defRPr/>
              </a:pPr>
              <a:t>18</a:t>
            </a:fld>
            <a:endParaRPr lang="ru-RU"/>
          </a:p>
        </p:txBody>
      </p:sp>
      <p:sp>
        <p:nvSpPr>
          <p:cNvPr id="26626" name="Rectangle 87"/>
          <p:cNvSpPr>
            <a:spLocks noChangeArrowheads="1"/>
          </p:cNvSpPr>
          <p:nvPr/>
        </p:nvSpPr>
        <p:spPr bwMode="auto">
          <a:xfrm>
            <a:off x="2051050" y="333375"/>
            <a:ext cx="50434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Технологические приёмы</a:t>
            </a:r>
            <a:r>
              <a:rPr lang="ru-RU" sz="3200" b="1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26627" name="Rectangle 88"/>
          <p:cNvSpPr>
            <a:spLocks noChangeArrowheads="1"/>
          </p:cNvSpPr>
          <p:nvPr/>
        </p:nvSpPr>
        <p:spPr bwMode="auto">
          <a:xfrm>
            <a:off x="2268538" y="836613"/>
            <a:ext cx="43926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317500" eaLnBrk="0" hangingPunct="0"/>
            <a:r>
              <a:rPr lang="ru-RU" sz="2000" b="1">
                <a:latin typeface="Times New Roman" pitchFamily="18" charset="0"/>
                <a:cs typeface="Times New Roman" pitchFamily="18" charset="0"/>
              </a:rPr>
              <a:t>Синквейн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(пятистрочный белый стих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>
                <a:latin typeface="Times New Roman" pitchFamily="18" charset="0"/>
                <a:cs typeface="Times New Roman" pitchFamily="18" charset="0"/>
              </a:rPr>
              <a:t>)</a:t>
            </a:r>
          </a:p>
        </p:txBody>
      </p:sp>
      <p:graphicFrame>
        <p:nvGraphicFramePr>
          <p:cNvPr id="26694" name="Group 7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917068"/>
              </p:ext>
            </p:extLst>
          </p:nvPr>
        </p:nvGraphicFramePr>
        <p:xfrm>
          <a:off x="1042988" y="3141663"/>
          <a:ext cx="6840537" cy="3198495"/>
        </p:xfrm>
        <a:graphic>
          <a:graphicData uri="http://schemas.openxmlformats.org/drawingml/2006/table">
            <a:tbl>
              <a:tblPr/>
              <a:tblGrid>
                <a:gridCol w="1098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19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4638"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Первая строка 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8596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Тема стихотворения, выраженная одним словом, обычно существительным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Вторая строка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8596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темы в двух словах, как правило, прилагательными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Третья строка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8596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действия в рамках данной темы тремя словами, обычно глаголами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8175"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Четвертая строка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8596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Фраза из четырех слов (и более), выражающая отношение автора к данной теме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4638"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folHlink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Пятая строка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folHlink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Low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48596A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Одно слово синоним к первому или ассоциации к этому слову,  эмоциональное, образное, философское обобщение, повторяющее суть темы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6695" name="Rectangle 71"/>
          <p:cNvSpPr>
            <a:spLocks noChangeArrowheads="1"/>
          </p:cNvSpPr>
          <p:nvPr/>
        </p:nvSpPr>
        <p:spPr bwMode="auto">
          <a:xfrm>
            <a:off x="611188" y="1666875"/>
            <a:ext cx="80835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 eaLnBrk="0" hangingPunct="0"/>
            <a:r>
              <a:rPr lang="ru-RU" sz="1400" u="sng">
                <a:latin typeface="Times New Roman" pitchFamily="18" charset="0"/>
                <a:cs typeface="Times New Roman" pitchFamily="18" charset="0"/>
              </a:rPr>
              <a:t>Технология проведения:</a:t>
            </a:r>
            <a:r>
              <a:rPr lang="ru-RU" sz="1400">
                <a:latin typeface="Times New Roman" pitchFamily="18" charset="0"/>
                <a:cs typeface="Times New Roman" pitchFamily="18" charset="0"/>
              </a:rPr>
              <a:t> 1) Объяснить правила написания синквейна. 2) Привести несколько примеров синквейнов. 3) Задать тему. 4) Зафиксировать время на написание синквейнов. 5)Заслушать варианты  (по желанию учеников). Можно начинать с коллективного сочинения синквейна, с работы в парах, группах. </a:t>
            </a:r>
          </a:p>
        </p:txBody>
      </p:sp>
    </p:spTree>
    <p:extLst>
      <p:ext uri="{BB962C8B-B14F-4D97-AF65-F5344CB8AC3E}">
        <p14:creationId xmlns:p14="http://schemas.microsoft.com/office/powerpoint/2010/main" val="243615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/>
          <a:p>
            <a:pPr>
              <a:defRPr/>
            </a:pPr>
            <a:fld id="{DD679C67-B056-458F-9AD8-59B5C8C84F61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86020" name="Rectangle 155"/>
          <p:cNvSpPr>
            <a:spLocks noChangeArrowheads="1"/>
          </p:cNvSpPr>
          <p:nvPr/>
        </p:nvSpPr>
        <p:spPr bwMode="auto">
          <a:xfrm>
            <a:off x="323850" y="3068638"/>
            <a:ext cx="331152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lang="ru-RU" sz="1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Масштаб</a:t>
            </a:r>
            <a: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Арифметический, географический</a:t>
            </a:r>
            <a:b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Делить, находить, вычислять</a:t>
            </a:r>
            <a:b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Дробь, которую нужно понять</a:t>
            </a:r>
            <a:b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Отношение </a:t>
            </a:r>
          </a:p>
        </p:txBody>
      </p:sp>
      <p:sp>
        <p:nvSpPr>
          <p:cNvPr id="86021" name="Rectangle 5"/>
          <p:cNvSpPr>
            <a:spLocks noChangeArrowheads="1"/>
          </p:cNvSpPr>
          <p:nvPr/>
        </p:nvSpPr>
        <p:spPr bwMode="auto">
          <a:xfrm>
            <a:off x="611188" y="260350"/>
            <a:ext cx="3444875" cy="131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/>
            <a:r>
              <a:rPr lang="ru-RU" sz="1600" b="1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Призма</a:t>
            </a:r>
            <a: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Правильная, выпуклая, п-угольная</a:t>
            </a:r>
            <a:b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Рисовать, находить площадь, строить</a:t>
            </a:r>
            <a:b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Мир, как через призму</a:t>
            </a:r>
            <a:br>
              <a:rPr lang="ru-RU" sz="1600" dirty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Многогранник </a:t>
            </a:r>
            <a:endParaRPr lang="ru-RU" sz="1600" dirty="0">
              <a:solidFill>
                <a:schemeClr val="folHlin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23" name="Rectangle 7"/>
          <p:cNvSpPr>
            <a:spLocks noChangeArrowheads="1"/>
          </p:cNvSpPr>
          <p:nvPr/>
        </p:nvSpPr>
        <p:spPr bwMode="auto">
          <a:xfrm>
            <a:off x="3995738" y="4221163"/>
            <a:ext cx="4572000" cy="155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Задача.</a:t>
            </a:r>
          </a:p>
          <a:p>
            <a:pPr algn="ctr"/>
            <a: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Сложная, текстовая.</a:t>
            </a:r>
            <a:b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Сравнивает, анализирует, утверждает.</a:t>
            </a:r>
            <a:b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Чтобы решить задачу, надо составить математическую модель.</a:t>
            </a:r>
            <a:b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chemeClr val="folHlink"/>
                </a:solidFill>
                <a:latin typeface="Times New Roman" pitchFamily="18" charset="0"/>
                <a:cs typeface="Times New Roman" pitchFamily="18" charset="0"/>
              </a:rPr>
              <a:t>Ответ. </a:t>
            </a:r>
          </a:p>
        </p:txBody>
      </p:sp>
      <p:sp>
        <p:nvSpPr>
          <p:cNvPr id="86024" name="Rectangle 8"/>
          <p:cNvSpPr>
            <a:spLocks noChangeArrowheads="1"/>
          </p:cNvSpPr>
          <p:nvPr/>
        </p:nvSpPr>
        <p:spPr bwMode="auto">
          <a:xfrm>
            <a:off x="3995738" y="1773238"/>
            <a:ext cx="4572000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1600" b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Функция.</a:t>
            </a:r>
            <a:endParaRPr lang="ru-RU" sz="1600">
              <a:solidFill>
                <a:srgbClr val="0066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Рациональная, четная (нечетная).</a:t>
            </a:r>
            <a:b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Возрастает (убывает), имеет область определения, имеет производную.</a:t>
            </a:r>
            <a:b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Рациональная функция непрерывна в каждой точке области определения.</a:t>
            </a:r>
            <a:b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График.</a:t>
            </a:r>
          </a:p>
        </p:txBody>
      </p:sp>
    </p:spTree>
    <p:extLst>
      <p:ext uri="{BB962C8B-B14F-4D97-AF65-F5344CB8AC3E}">
        <p14:creationId xmlns:p14="http://schemas.microsoft.com/office/powerpoint/2010/main" val="3493859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8840"/>
            <a:ext cx="8229600" cy="4709160"/>
          </a:xfrm>
        </p:spPr>
        <p:txBody>
          <a:bodyPr>
            <a:normAutofit/>
          </a:bodyPr>
          <a:lstStyle/>
          <a:p>
            <a:pPr lvl="0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663300"/>
                </a:solidFill>
                <a:latin typeface="+mj-lt"/>
              </a:rPr>
              <a:t>имеют более высокие по сравнению с большинством интеллектуальные способности, восприимчивость к учению, творческие возможности и проявления;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663300"/>
                </a:solidFill>
                <a:latin typeface="+mj-lt"/>
              </a:rPr>
              <a:t>имеют доминирующую активную  познавательную потребность;</a:t>
            </a:r>
          </a:p>
          <a:p>
            <a:pPr lvl="0">
              <a:buFont typeface="Wingdings" pitchFamily="2" charset="2"/>
              <a:buChar char="Ø"/>
            </a:pPr>
            <a:r>
              <a:rPr lang="ru-RU" sz="2400" i="1" dirty="0" smtClean="0">
                <a:solidFill>
                  <a:srgbClr val="663300"/>
                </a:solidFill>
                <a:latin typeface="+mj-lt"/>
              </a:rPr>
              <a:t>испытывают  радость от добывания знаний, умственного труда.</a:t>
            </a:r>
          </a:p>
          <a:p>
            <a:pPr>
              <a:buFont typeface="Wingdings" pitchFamily="2" charset="2"/>
              <a:buChar char="Ø"/>
            </a:pPr>
            <a:endParaRPr lang="ru-RU" sz="2400" i="1" dirty="0">
              <a:solidFill>
                <a:srgbClr val="663300"/>
              </a:solidFill>
              <a:latin typeface="+mj-lt"/>
            </a:endParaRPr>
          </a:p>
        </p:txBody>
      </p:sp>
      <p:pic>
        <p:nvPicPr>
          <p:cNvPr id="4" name="Picture 2" descr="C:\Users\user\Downloads\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609600"/>
            <a:ext cx="2133600" cy="1524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600200" y="762000"/>
            <a:ext cx="75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48640" lvl="0" indent="-411480">
              <a:spcBef>
                <a:spcPct val="20000"/>
              </a:spcBef>
              <a:buClr>
                <a:prstClr val="black">
                  <a:shade val="95000"/>
                </a:prstClr>
              </a:buClr>
              <a:buSzPct val="65000"/>
            </a:pPr>
            <a:r>
              <a:rPr lang="ru-RU" sz="2800" b="1" i="1" dirty="0" smtClean="0">
                <a:solidFill>
                  <a:srgbClr val="663300"/>
                </a:solidFill>
                <a:latin typeface="+mj-lt"/>
              </a:rPr>
              <a:t>Одарённые дети - это дети, которые</a:t>
            </a:r>
          </a:p>
        </p:txBody>
      </p:sp>
    </p:spTree>
    <p:extLst>
      <p:ext uri="{BB962C8B-B14F-4D97-AF65-F5344CB8AC3E}">
        <p14:creationId xmlns:p14="http://schemas.microsoft.com/office/powerpoint/2010/main" val="289894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defRPr/>
            </a:pPr>
            <a:r>
              <a:rPr lang="ru-RU" dirty="0" smtClean="0">
                <a:solidFill>
                  <a:srgbClr val="000099"/>
                </a:solidFill>
              </a:rPr>
              <a:t>   Прием: Да – нет </a:t>
            </a:r>
            <a:r>
              <a:rPr lang="en-US" dirty="0" smtClean="0">
                <a:solidFill>
                  <a:srgbClr val="000099"/>
                </a:solidFill>
              </a:rPr>
              <a:t>?</a:t>
            </a:r>
            <a:r>
              <a:rPr lang="ru-RU" dirty="0" smtClean="0">
                <a:solidFill>
                  <a:srgbClr val="000099"/>
                </a:solidFill>
              </a:rPr>
              <a:t>  </a:t>
            </a:r>
            <a:r>
              <a:rPr lang="ru-RU" sz="3200" dirty="0" smtClean="0">
                <a:solidFill>
                  <a:srgbClr val="C00000"/>
                </a:solidFill>
              </a:rPr>
              <a:t>8кл.</a:t>
            </a:r>
            <a:r>
              <a:rPr lang="ru-RU" dirty="0" smtClean="0"/>
              <a:t> </a:t>
            </a:r>
            <a:r>
              <a:rPr lang="ru-RU" sz="3200" dirty="0" smtClean="0">
                <a:solidFill>
                  <a:srgbClr val="C00000"/>
                </a:solidFill>
              </a:rPr>
              <a:t>«Четырехугольники»</a:t>
            </a:r>
            <a:endParaRPr lang="ru-RU" sz="3200" dirty="0">
              <a:solidFill>
                <a:srgbClr val="C0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43691076"/>
              </p:ext>
            </p:extLst>
          </p:nvPr>
        </p:nvGraphicFramePr>
        <p:xfrm>
          <a:off x="304800" y="1357313"/>
          <a:ext cx="8686800" cy="52863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850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716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7163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15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34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644097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Свойства   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Параллелограмм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Прямоугольник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Ромб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solidFill>
                            <a:schemeClr val="tx1"/>
                          </a:solidFill>
                        </a:rPr>
                        <a:t>Квадрат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2755">
                <a:tc>
                  <a:txBody>
                    <a:bodyPr/>
                    <a:lstStyle/>
                    <a:p>
                      <a:r>
                        <a:rPr kumimoji="0"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Противолежащие стороны параллельны и равны.</a:t>
                      </a:r>
                      <a:endParaRPr lang="ru-RU" sz="16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+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3167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 стороны равны.</a:t>
                      </a:r>
                      <a:endParaRPr lang="ru-RU" sz="16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-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2856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Противолежащие углы равны.</a:t>
                      </a:r>
                      <a:endParaRPr lang="ru-RU" sz="16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+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3167">
                <a:tc>
                  <a:txBody>
                    <a:bodyPr/>
                    <a:lstStyle/>
                    <a:p>
                      <a:r>
                        <a:rPr kumimoji="0" lang="ru-RU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 углы прямые.</a:t>
                      </a:r>
                      <a:endParaRPr lang="ru-RU" sz="16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 -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84946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Диагонали пересекаются и точкой пересечения делятся пополам.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+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3167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Диагонали равны.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         </a:t>
                      </a:r>
                      <a:r>
                        <a:rPr lang="ru-RU" sz="1800" baseline="0" dirty="0" smtClean="0"/>
                        <a:t> -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72221">
                <a:tc>
                  <a:txBody>
                    <a:bodyPr/>
                    <a:lstStyle/>
                    <a:p>
                      <a:r>
                        <a:rPr kumimoji="0"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Диагонали взаимно перпендикулярны и являются биссектрисами его углов.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baseline="0" dirty="0" smtClean="0"/>
                        <a:t>          </a:t>
                      </a:r>
                      <a:r>
                        <a:rPr lang="ru-RU" sz="1800" dirty="0" smtClean="0"/>
                        <a:t>-</a:t>
                      </a:r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sz="1800" dirty="0"/>
                    </a:p>
                  </a:txBody>
                  <a:tcPr>
                    <a:solidFill>
                      <a:srgbClr val="CCE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893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65487"/>
            <a:ext cx="8229600" cy="562074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Метод математического моделирования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6002" y="3170205"/>
            <a:ext cx="8229600" cy="3669213"/>
          </a:xfrm>
        </p:spPr>
        <p:txBody>
          <a:bodyPr/>
          <a:lstStyle/>
          <a:p>
            <a:pPr algn="just">
              <a:spcAft>
                <a:spcPts val="0"/>
              </a:spcAft>
            </a:pPr>
            <a:r>
              <a:rPr lang="ru-RU" sz="1600" spc="75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Для решения многих </a:t>
            </a:r>
            <a:r>
              <a:rPr lang="ru-RU" sz="1600" spc="75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600" spc="75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практических задач </a:t>
            </a:r>
            <a:r>
              <a:rPr lang="ru-RU" sz="160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использую: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1600" b="1" spc="30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1</a:t>
            </a:r>
            <a:r>
              <a:rPr lang="ru-RU" sz="1600" b="1" spc="3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sz="1600" b="1" i="1" spc="3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600" b="1" spc="3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Прием моделирования </a:t>
            </a:r>
            <a:r>
              <a:rPr lang="ru-RU" sz="1600" b="1" spc="2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помощью таблицы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0" lvl="0" indent="0" algn="just">
              <a:spcAft>
                <a:spcPts val="0"/>
              </a:spcAft>
              <a:buNone/>
              <a:tabLst>
                <a:tab pos="457200" algn="l"/>
              </a:tabLst>
            </a:pPr>
            <a:r>
              <a:rPr lang="ru-RU" sz="1600" b="1" spc="25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2</a:t>
            </a:r>
            <a:r>
              <a:rPr lang="ru-RU" sz="1600" b="1" spc="25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Прием моделирования </a:t>
            </a:r>
            <a:r>
              <a:rPr lang="ru-RU" sz="1600" b="1" spc="20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 помощью графов</a:t>
            </a:r>
            <a:endParaRPr lang="ru-RU" sz="16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r>
              <a:rPr lang="ru-RU" sz="1600" dirty="0"/>
              <a:t>Графическое моделирование задачи позволяет школьнику полно и конкретно представить текст задачи и, что самое важное, дает реальную возможность наглядно увидеть и определить алгоритм ее решения, осуществить самостоятельную рефлексию выполненного задания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Текст любой сюжетной задачи можно воссоздать по-другому (предметно, графически, с помощью таблиц)  А это и есть переход от словесного моделирования к другим формам моделирования</a:t>
            </a:r>
          </a:p>
          <a:p>
            <a:endParaRPr lang="ru-RU" sz="16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8882B-06DA-48B7-973E-62C4C686E7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46386" y="927561"/>
            <a:ext cx="76328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kern="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своей практике обучения  широко использую табличный способ представления содержания </a:t>
            </a:r>
            <a:r>
              <a:rPr lang="ru-RU" sz="1600" kern="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задачи. </a:t>
            </a:r>
            <a:r>
              <a:rPr lang="ru-RU" sz="1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После анализа условия задачи можно записать в виде таблицы и чертежа</a:t>
            </a:r>
            <a:endParaRPr lang="ru-RU" sz="1600" kern="0" dirty="0">
              <a:solidFill>
                <a:sysClr val="windowText" lastClr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802370" y="1743460"/>
            <a:ext cx="77768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Текстовые задачи – традиционно трудный материал .Вместе с тем, задачи играют важную роль в организации учебно-воспитательного процесса. Решая задачи, учащиеся приобретают новые математические знания, готовятся к практической деятельности. Все математические задачи появились из практического соображения</a:t>
            </a:r>
          </a:p>
        </p:txBody>
      </p:sp>
    </p:spTree>
    <p:extLst>
      <p:ext uri="{BB962C8B-B14F-4D97-AF65-F5344CB8AC3E}">
        <p14:creationId xmlns:p14="http://schemas.microsoft.com/office/powerpoint/2010/main" val="695094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46050"/>
          </a:xfrm>
        </p:spPr>
        <p:txBody>
          <a:bodyPr/>
          <a:lstStyle/>
          <a:p>
            <a:r>
              <a:rPr lang="ru-RU" sz="1800" kern="0" dirty="0">
                <a:solidFill>
                  <a:srgbClr val="000000"/>
                </a:solidFill>
                <a:latin typeface="Comic Sans MS"/>
              </a:rPr>
              <a:t>Решение задач с помощью таблиц</a:t>
            </a:r>
            <a:endParaRPr lang="ru-RU" sz="1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0877" y="1844825"/>
            <a:ext cx="8229600" cy="3600400"/>
          </a:xfrm>
        </p:spPr>
        <p:txBody>
          <a:bodyPr/>
          <a:lstStyle/>
          <a:p>
            <a:pPr lvl="0">
              <a:lnSpc>
                <a:spcPct val="90000"/>
              </a:lnSpc>
              <a:buFontTx/>
              <a:buChar char="•"/>
            </a:pPr>
            <a:r>
              <a:rPr lang="ru-RU" sz="2000" kern="0" dirty="0">
                <a:solidFill>
                  <a:srgbClr val="000000"/>
                </a:solidFill>
                <a:latin typeface="Comic Sans MS"/>
              </a:rPr>
              <a:t>Задача </a:t>
            </a:r>
            <a:r>
              <a:rPr lang="ru-RU" sz="2000" kern="0" dirty="0" smtClean="0">
                <a:solidFill>
                  <a:srgbClr val="000000"/>
                </a:solidFill>
                <a:latin typeface="Comic Sans MS"/>
              </a:rPr>
              <a:t> </a:t>
            </a:r>
            <a:r>
              <a:rPr lang="ru-RU" sz="2000" kern="0" dirty="0">
                <a:solidFill>
                  <a:srgbClr val="000000"/>
                </a:solidFill>
                <a:latin typeface="Comic Sans MS"/>
              </a:rPr>
              <a:t>Из двух пунктов, расстояние между которыми 210 км, вышли одновременно навстречу друг другу два электропоезда. Скорость одного из них на 5 км /ч больше скорости другого. Найдите скорость каждого электропоезда, если они встретились через 2 часа после своего выхода. </a:t>
            </a: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8882B-06DA-48B7-973E-62C4C686E7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56992"/>
            <a:ext cx="7596187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971600" y="692696"/>
            <a:ext cx="67687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- задачи на «движении»</a:t>
            </a:r>
          </a:p>
          <a:p>
            <a:r>
              <a:rPr lang="ru-RU" dirty="0"/>
              <a:t>- задачи на «работу»</a:t>
            </a:r>
          </a:p>
          <a:p>
            <a:r>
              <a:rPr lang="ru-RU" dirty="0"/>
              <a:t>-задачи на «концентрацию смесей и сплавов»</a:t>
            </a:r>
          </a:p>
        </p:txBody>
      </p:sp>
    </p:spTree>
    <p:extLst>
      <p:ext uri="{BB962C8B-B14F-4D97-AF65-F5344CB8AC3E}">
        <p14:creationId xmlns:p14="http://schemas.microsoft.com/office/powerpoint/2010/main" val="410073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2775" y="692696"/>
            <a:ext cx="8229600" cy="1900808"/>
          </a:xfrm>
        </p:spPr>
        <p:txBody>
          <a:bodyPr/>
          <a:lstStyle/>
          <a:p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При использовании активных методов обучения меняется роль ученика – из послушного «запоминающего устройства» он превращается в активного участника образовательного процесса. Эта новая роль и свойственные ей характеристики позволяют на деле формировать активную личность, обладающую всеми необходимыми навыками и качествами современного успешного человека.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8882B-06DA-48B7-973E-62C4C686E7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23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AutoShape 2" descr="https://medblog.su/wp-content/uploads/2018/06/1528840811_uchenye-nazvali-produkt-kotoryj-pomozhet-pri-narusheniyah-pamyati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4" descr="https://media.istockphoto.com/photos/confused-boy-thinking-with-question-mark-around-his-head-picture-id506119084?k=6&amp;m=506119084&amp;s=612x612&amp;w=0&amp;h=f36YgiNxa4mq__Rz8OCwHi9ls8LGfvnntYtlUujNhvU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AutoShape 6" descr="https://media.istockphoto.com/photos/confused-boy-thinking-with-question-mark-around-his-head-picture-id506119084?k=6&amp;m=506119084&amp;s=612x612&amp;w=0&amp;h=f36YgiNxa4mq__Rz8OCwHi9ls8LGfvnntYtlUujNhvU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442" y="2636912"/>
            <a:ext cx="5030353" cy="332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1891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683568" y="447368"/>
            <a:ext cx="576064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Одарённость человека 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– это маленький росточек, едва проклюнувшийся из земли и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требующий к себе огромного внимания. Необходимо холить и лелеять, ухаживать за ним, сделать всё необходимое, чтобы он вырос и дал обильный плод. </a:t>
            </a:r>
            <a:r>
              <a:rPr lang="ru-RU" dirty="0" smtClean="0">
                <a:solidFill>
                  <a:schemeClr val="tx2"/>
                </a:solidFill>
              </a:rPr>
              <a:t> </a:t>
            </a:r>
          </a:p>
          <a:p>
            <a:pPr marL="0" indent="0" algn="ctr">
              <a:buNone/>
            </a:pPr>
            <a:r>
              <a:rPr lang="ru-RU" dirty="0" smtClean="0">
                <a:solidFill>
                  <a:schemeClr val="tx2"/>
                </a:solidFill>
              </a:rPr>
              <a:t>                                                  </a:t>
            </a:r>
            <a:r>
              <a:rPr lang="ru-RU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В.А.Сухомлинский</a:t>
            </a:r>
            <a:endParaRPr lang="ru-RU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AE798E0-7B16-41DF-9E1A-335D85BF9B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12" descr="L_LOGO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2132856"/>
            <a:ext cx="2327275" cy="1440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8495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420888"/>
            <a:ext cx="8229600" cy="1143000"/>
          </a:xfrm>
        </p:spPr>
        <p:txBody>
          <a:bodyPr/>
          <a:lstStyle/>
          <a:p>
            <a:r>
              <a:rPr lang="ru-RU" dirty="0" smtClean="0"/>
              <a:t>СПАСИБО</a:t>
            </a:r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8882B-06DA-48B7-973E-62C4C686E7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Picture 2" descr="C:\Users\user\Downloads\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7544" y="764704"/>
            <a:ext cx="21336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585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5000" y="685800"/>
            <a:ext cx="7010400" cy="4709160"/>
          </a:xfrm>
        </p:spPr>
        <p:txBody>
          <a:bodyPr/>
          <a:lstStyle/>
          <a:p>
            <a:pPr>
              <a:buNone/>
            </a:pPr>
            <a:r>
              <a:rPr lang="ru-RU" sz="2800" i="1" dirty="0" smtClean="0">
                <a:solidFill>
                  <a:srgbClr val="663300"/>
                </a:solidFill>
                <a:latin typeface="+mj-lt"/>
              </a:rPr>
              <a:t>Конечная задача преподавателя не в том, чтобы выявить, кто одарён больше, кто меньше, а в том, чтобы  предоставить возможность для  развития разным по одарённости 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663300"/>
                </a:solidFill>
                <a:latin typeface="+mj-lt"/>
              </a:rPr>
              <a:t>   детям. Творческое отношение к </a:t>
            </a:r>
          </a:p>
          <a:p>
            <a:pPr>
              <a:buNone/>
            </a:pPr>
            <a:r>
              <a:rPr lang="ru-RU" sz="2800" i="1" dirty="0" smtClean="0">
                <a:solidFill>
                  <a:srgbClr val="663300"/>
                </a:solidFill>
                <a:latin typeface="+mj-lt"/>
              </a:rPr>
              <a:t>  изучаемому  предмету  стимулирует проявление одарённости.</a:t>
            </a:r>
            <a:endParaRPr lang="ru-RU" sz="2800" i="1" dirty="0">
              <a:solidFill>
                <a:srgbClr val="663300"/>
              </a:solidFill>
              <a:latin typeface="+mj-lt"/>
            </a:endParaRPr>
          </a:p>
        </p:txBody>
      </p:sp>
      <p:pic>
        <p:nvPicPr>
          <p:cNvPr id="4" name="Picture 2" descr="C:\Users\user\Downloads\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800"/>
            <a:ext cx="22860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755142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8882B-06DA-48B7-973E-62C4C686E7F9}" type="slidenum">
              <a:rPr lang="ru-RU" smtClean="0">
                <a:solidFill>
                  <a:srgbClr val="0070C0"/>
                </a:solidFill>
              </a:rPr>
              <a:pPr>
                <a:defRPr/>
              </a:pPr>
              <a:t>4</a:t>
            </a:fld>
            <a:endParaRPr lang="ru-RU">
              <a:solidFill>
                <a:srgbClr val="0070C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47764" y="188640"/>
            <a:ext cx="4248472" cy="504056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МОЯ СИСТЕМА РАБОТЫ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7544" y="980728"/>
            <a:ext cx="1944216" cy="504056"/>
          </a:xfrm>
          <a:prstGeom prst="rect">
            <a:avLst/>
          </a:prstGeom>
          <a:solidFill>
            <a:srgbClr val="FF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schemeClr val="tx1"/>
                </a:solidFill>
              </a:rPr>
              <a:t>учебная деятельность</a:t>
            </a:r>
            <a:endParaRPr lang="ru-RU" sz="1600" dirty="0">
              <a:solidFill>
                <a:schemeClr val="tx1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635896" y="980728"/>
            <a:ext cx="1872208" cy="504056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внеурочная деятельность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240" y="980728"/>
            <a:ext cx="1728192" cy="504056"/>
          </a:xfrm>
          <a:prstGeom prst="rect">
            <a:avLst/>
          </a:prstGeom>
          <a:solidFill>
            <a:srgbClr val="E5F8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личные достижения</a:t>
            </a:r>
            <a:endParaRPr lang="ru-RU" dirty="0">
              <a:solidFill>
                <a:schemeClr val="tx1"/>
              </a:solidFill>
            </a:endParaRPr>
          </a:p>
        </p:txBody>
      </p:sp>
      <p:cxnSp>
        <p:nvCxnSpPr>
          <p:cNvPr id="12" name="Прямая со стрелкой 11"/>
          <p:cNvCxnSpPr/>
          <p:nvPr/>
        </p:nvCxnSpPr>
        <p:spPr>
          <a:xfrm flipH="1">
            <a:off x="1439652" y="422666"/>
            <a:ext cx="972108" cy="540060"/>
          </a:xfrm>
          <a:prstGeom prst="straightConnector1">
            <a:avLst/>
          </a:prstGeom>
          <a:ln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>
            <a:stCxn id="7" idx="2"/>
            <a:endCxn id="9" idx="0"/>
          </p:cNvCxnSpPr>
          <p:nvPr/>
        </p:nvCxnSpPr>
        <p:spPr>
          <a:xfrm>
            <a:off x="4572000" y="692696"/>
            <a:ext cx="0" cy="2880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7" idx="3"/>
          </p:cNvCxnSpPr>
          <p:nvPr/>
        </p:nvCxnSpPr>
        <p:spPr>
          <a:xfrm>
            <a:off x="6696236" y="440668"/>
            <a:ext cx="1260140" cy="52205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467543" y="1988839"/>
            <a:ext cx="2376263" cy="25202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574650" y="1988840"/>
            <a:ext cx="2269157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предметные уроки;</a:t>
            </a:r>
          </a:p>
          <a:p>
            <a:r>
              <a:rPr lang="ru-RU" sz="1400" dirty="0" smtClean="0"/>
              <a:t>индивидуальный </a:t>
            </a:r>
            <a:r>
              <a:rPr lang="ru-RU" sz="1400" dirty="0"/>
              <a:t>подход на уроках, использование в практике элементов дифференцированного обучения</a:t>
            </a:r>
          </a:p>
          <a:p>
            <a:r>
              <a:rPr lang="ru-RU" sz="1400" dirty="0"/>
              <a:t>активные формы  обучения</a:t>
            </a:r>
            <a:r>
              <a:rPr lang="ru-RU" dirty="0"/>
              <a:t>;</a:t>
            </a:r>
          </a:p>
          <a:p>
            <a:r>
              <a:rPr lang="ru-RU" sz="1400" dirty="0"/>
              <a:t>проектная деятельность обучающихся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3131840" y="1988839"/>
            <a:ext cx="3240360" cy="252028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3275856" y="1998889"/>
            <a:ext cx="2952328" cy="26037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исследовательская деятельность;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участие в предметных олимпиадах;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частие в творческих конкурсах;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посещение </a:t>
            </a: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предметных и творческих кружков, внеклассных  мероприятий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400" dirty="0">
                <a:latin typeface="Times New Roman" pitchFamily="18" charset="0"/>
                <a:ea typeface="Times New Roman"/>
                <a:cs typeface="Times New Roman" pitchFamily="18" charset="0"/>
              </a:rPr>
              <a:t>у</a:t>
            </a:r>
            <a:r>
              <a:rPr lang="ru-RU" sz="1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частие в конкурсах, викторинах, интеллектуальных играх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sz="16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5" name="Прямоугольник 1024"/>
          <p:cNvSpPr/>
          <p:nvPr/>
        </p:nvSpPr>
        <p:spPr>
          <a:xfrm>
            <a:off x="6732240" y="1998889"/>
            <a:ext cx="2016224" cy="2510231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1" name="TextBox 1030"/>
          <p:cNvSpPr txBox="1"/>
          <p:nvPr/>
        </p:nvSpPr>
        <p:spPr>
          <a:xfrm>
            <a:off x="6822937" y="2132856"/>
            <a:ext cx="179247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/>
              <a:t>п</a:t>
            </a:r>
            <a:r>
              <a:rPr lang="ru-RU" sz="1600" dirty="0" smtClean="0"/>
              <a:t>овышение</a:t>
            </a:r>
          </a:p>
          <a:p>
            <a:r>
              <a:rPr lang="ru-RU" sz="1600" dirty="0" smtClean="0"/>
              <a:t>квалификации;</a:t>
            </a:r>
          </a:p>
          <a:p>
            <a:r>
              <a:rPr lang="ru-RU" sz="1600" dirty="0" smtClean="0"/>
              <a:t>конкурсы </a:t>
            </a:r>
          </a:p>
          <a:p>
            <a:r>
              <a:rPr lang="ru-RU" sz="1600" dirty="0" smtClean="0"/>
              <a:t>педагогического</a:t>
            </a:r>
          </a:p>
          <a:p>
            <a:r>
              <a:rPr lang="ru-RU" sz="1600" dirty="0" smtClean="0"/>
              <a:t>мастерства</a:t>
            </a:r>
            <a:endParaRPr lang="ru-RU" sz="1600" dirty="0"/>
          </a:p>
        </p:txBody>
      </p:sp>
      <p:sp>
        <p:nvSpPr>
          <p:cNvPr id="1032" name="Овал 1031"/>
          <p:cNvSpPr/>
          <p:nvPr/>
        </p:nvSpPr>
        <p:spPr>
          <a:xfrm>
            <a:off x="1439652" y="4797152"/>
            <a:ext cx="6804756" cy="1872208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3" name="TextBox 1032"/>
          <p:cNvSpPr txBox="1"/>
          <p:nvPr/>
        </p:nvSpPr>
        <p:spPr>
          <a:xfrm>
            <a:off x="3059832" y="4967795"/>
            <a:ext cx="4536504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Создание </a:t>
            </a:r>
            <a:r>
              <a:rPr lang="ru-RU" sz="1400" b="1" dirty="0" smtClean="0">
                <a:solidFill>
                  <a:srgbClr val="FF0000"/>
                </a:solidFill>
              </a:rPr>
              <a:t>доступной</a:t>
            </a:r>
            <a:r>
              <a:rPr lang="ru-RU" sz="1400" dirty="0" smtClean="0"/>
              <a:t> образовательной среды, обеспечивающей </a:t>
            </a:r>
            <a:r>
              <a:rPr lang="ru-RU" sz="1400" b="1" dirty="0" smtClean="0">
                <a:solidFill>
                  <a:srgbClr val="FF0000"/>
                </a:solidFill>
              </a:rPr>
              <a:t>движение</a:t>
            </a:r>
            <a:r>
              <a:rPr lang="ru-RU" sz="1400" dirty="0" smtClean="0"/>
              <a:t> от простого к сложному в освоении науки через учебную </a:t>
            </a:r>
            <a:r>
              <a:rPr lang="ru-RU" sz="1400" b="1" dirty="0" smtClean="0">
                <a:solidFill>
                  <a:srgbClr val="FF0000"/>
                </a:solidFill>
              </a:rPr>
              <a:t>деятельность</a:t>
            </a:r>
            <a:r>
              <a:rPr lang="ru-RU" sz="1400" dirty="0" smtClean="0"/>
              <a:t>, </a:t>
            </a:r>
            <a:r>
              <a:rPr lang="ru-RU" sz="1400" b="1" dirty="0" smtClean="0">
                <a:solidFill>
                  <a:srgbClr val="FF0000"/>
                </a:solidFill>
              </a:rPr>
              <a:t>дифференцированно</a:t>
            </a:r>
            <a:r>
              <a:rPr lang="ru-RU" sz="1400" dirty="0" smtClean="0"/>
              <a:t>, на основе использования современных образовательных технологий, к </a:t>
            </a:r>
            <a:r>
              <a:rPr lang="ru-RU" sz="1400" b="1" dirty="0" smtClean="0">
                <a:solidFill>
                  <a:srgbClr val="FF0000"/>
                </a:solidFill>
              </a:rPr>
              <a:t>достижениям</a:t>
            </a:r>
            <a:r>
              <a:rPr lang="ru-RU" sz="1400" dirty="0" smtClean="0"/>
              <a:t> максимального результата</a:t>
            </a:r>
            <a:endParaRPr lang="ru-RU" sz="1400" dirty="0"/>
          </a:p>
        </p:txBody>
      </p:sp>
      <p:cxnSp>
        <p:nvCxnSpPr>
          <p:cNvPr id="1035" name="Прямая со стрелкой 1034"/>
          <p:cNvCxnSpPr>
            <a:stCxn id="8" idx="2"/>
          </p:cNvCxnSpPr>
          <p:nvPr/>
        </p:nvCxnSpPr>
        <p:spPr>
          <a:xfrm>
            <a:off x="1439652" y="1484784"/>
            <a:ext cx="0" cy="50405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Прямая со стрелкой 1036"/>
          <p:cNvCxnSpPr>
            <a:stCxn id="24" idx="2"/>
            <a:endCxn id="1032" idx="1"/>
          </p:cNvCxnSpPr>
          <p:nvPr/>
        </p:nvCxnSpPr>
        <p:spPr>
          <a:xfrm>
            <a:off x="1655675" y="4509120"/>
            <a:ext cx="780510" cy="56221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 стрелкой 1038"/>
          <p:cNvCxnSpPr>
            <a:stCxn id="9" idx="2"/>
          </p:cNvCxnSpPr>
          <p:nvPr/>
        </p:nvCxnSpPr>
        <p:spPr>
          <a:xfrm>
            <a:off x="4572000" y="1484784"/>
            <a:ext cx="0" cy="50405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Прямая со стрелкой 1040"/>
          <p:cNvCxnSpPr/>
          <p:nvPr/>
        </p:nvCxnSpPr>
        <p:spPr>
          <a:xfrm>
            <a:off x="4752020" y="4512608"/>
            <a:ext cx="0" cy="2776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3" name="Прямая со стрелкой 1042"/>
          <p:cNvCxnSpPr/>
          <p:nvPr/>
        </p:nvCxnSpPr>
        <p:spPr>
          <a:xfrm>
            <a:off x="7956376" y="1484784"/>
            <a:ext cx="0" cy="504055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Прямая со стрелкой 1044"/>
          <p:cNvCxnSpPr/>
          <p:nvPr/>
        </p:nvCxnSpPr>
        <p:spPr>
          <a:xfrm flipH="1">
            <a:off x="7452320" y="4512608"/>
            <a:ext cx="504056" cy="64458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656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844824"/>
            <a:ext cx="8229600" cy="4525963"/>
          </a:xfrm>
        </p:spPr>
        <p:txBody>
          <a:bodyPr/>
          <a:lstStyle/>
          <a:p>
            <a:r>
              <a:rPr lang="ru-RU" sz="1800" dirty="0" smtClean="0"/>
              <a:t>Работу </a:t>
            </a:r>
            <a:r>
              <a:rPr lang="ru-RU" sz="1800" dirty="0"/>
              <a:t>с одаренными детьми необходимо выстраивать, исходя из следующих принципов: </a:t>
            </a:r>
          </a:p>
          <a:p>
            <a:r>
              <a:rPr lang="ru-RU" sz="1800" dirty="0"/>
              <a:t>дифференцированный и индивидуальный подход в обучении; </a:t>
            </a:r>
          </a:p>
          <a:p>
            <a:r>
              <a:rPr lang="ru-RU" sz="1800" dirty="0"/>
              <a:t>обеспечение внеурочной деятельности детей через увеличение количества разноплановых </a:t>
            </a:r>
            <a:r>
              <a:rPr lang="ru-RU" sz="1800" dirty="0" smtClean="0"/>
              <a:t>кружков, </a:t>
            </a:r>
            <a:endParaRPr lang="ru-RU" sz="1800" dirty="0"/>
          </a:p>
          <a:p>
            <a:r>
              <a:rPr lang="ru-RU" sz="1800" dirty="0"/>
              <a:t>усиление внимания к проблеме </a:t>
            </a:r>
            <a:r>
              <a:rPr lang="ru-RU" sz="1800" dirty="0" err="1"/>
              <a:t>межпредметных</a:t>
            </a:r>
            <a:r>
              <a:rPr lang="ru-RU" sz="1800" dirty="0"/>
              <a:t> связей в индивидуальной работе с учащимися (через интеллектуальные марафоны, участие в олимпиадах, в предметных неделях и т. д.). </a:t>
            </a:r>
          </a:p>
          <a:p>
            <a:endParaRPr lang="ru-RU" sz="1800" dirty="0" smtClean="0"/>
          </a:p>
          <a:p>
            <a:pPr marL="0" indent="0">
              <a:buNone/>
            </a:pPr>
            <a:r>
              <a:rPr lang="ru-RU" sz="1800" dirty="0"/>
              <a:t> </a:t>
            </a:r>
            <a:r>
              <a:rPr lang="ru-RU" sz="1800" dirty="0" smtClean="0"/>
              <a:t>      Для </a:t>
            </a:r>
            <a:r>
              <a:rPr lang="ru-RU" sz="1800" dirty="0"/>
              <a:t>успешной работы с одарёнными детьми также необходимы эффективные педагогические приёмы. </a:t>
            </a:r>
          </a:p>
          <a:p>
            <a:endParaRPr lang="ru-RU" sz="18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98882B-06DA-48B7-973E-62C4C686E7F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5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1" name="Picture 2" descr="C:\Users\user\Downloads\1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304800"/>
            <a:ext cx="2286000" cy="1524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222168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5238750"/>
            <a:ext cx="1619250" cy="161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0" y="0"/>
            <a:ext cx="9144000" cy="9667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«Критическое мышление»</a:t>
            </a:r>
          </a:p>
        </p:txBody>
      </p:sp>
      <p:sp>
        <p:nvSpPr>
          <p:cNvPr id="30724" name="Прямоугольник 1"/>
          <p:cNvSpPr>
            <a:spLocks noChangeArrowheads="1"/>
          </p:cNvSpPr>
          <p:nvPr/>
        </p:nvSpPr>
        <p:spPr bwMode="auto">
          <a:xfrm>
            <a:off x="323850" y="1125538"/>
            <a:ext cx="4572000" cy="147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ru-RU" altLang="ru-RU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Критическое мышление </a:t>
            </a:r>
            <a:r>
              <a:rPr lang="ru-RU" altLang="ru-RU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это способность анализировать информацию с позиции логики, вырабатывать разнообразные аргументы, принимать независимые продуманные решения. </a:t>
            </a: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856583165"/>
              </p:ext>
            </p:extLst>
          </p:nvPr>
        </p:nvGraphicFramePr>
        <p:xfrm>
          <a:off x="107505" y="966788"/>
          <a:ext cx="8978306" cy="58912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620065" y="2761019"/>
            <a:ext cx="3359061" cy="181588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eaLnBrk="1" hangingPunct="1">
              <a:defRPr/>
            </a:pPr>
            <a:r>
              <a:rPr lang="ru-RU" altLang="ru-RU" sz="2800" b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Стадии </a:t>
            </a:r>
            <a:r>
              <a:rPr lang="ru-RU" altLang="ru-RU" sz="28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технологии</a:t>
            </a:r>
            <a:br>
              <a:rPr lang="ru-RU" altLang="ru-RU" sz="28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8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«Критическое </a:t>
            </a:r>
          </a:p>
          <a:p>
            <a:pPr algn="ctr" eaLnBrk="1" hangingPunct="1">
              <a:defRPr/>
            </a:pPr>
            <a:r>
              <a:rPr lang="ru-RU" altLang="ru-RU" sz="28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мышление»</a:t>
            </a:r>
          </a:p>
          <a:p>
            <a:pPr algn="ctr">
              <a:defRPr/>
            </a:pPr>
            <a:endParaRPr lang="ru-RU" sz="2800" b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16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890713"/>
            <a:ext cx="13206413" cy="8794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9667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Приемы технологии критического мышления</a:t>
            </a:r>
          </a:p>
        </p:txBody>
      </p:sp>
      <p:pic>
        <p:nvPicPr>
          <p:cNvPr id="31748" name="Picture 4" descr="j0434871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425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Шестиугольник 7"/>
          <p:cNvSpPr/>
          <p:nvPr/>
        </p:nvSpPr>
        <p:spPr>
          <a:xfrm>
            <a:off x="719138" y="1557338"/>
            <a:ext cx="2413000" cy="1898650"/>
          </a:xfrm>
          <a:prstGeom prst="hexagon">
            <a:avLst/>
          </a:prstGeom>
          <a:solidFill>
            <a:srgbClr val="66CC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Прием «</a:t>
            </a:r>
            <a:r>
              <a:rPr lang="ru-RU" b="1" dirty="0" err="1"/>
              <a:t>Синквейн</a:t>
            </a:r>
            <a:r>
              <a:rPr lang="ru-RU" b="1" dirty="0"/>
              <a:t>» (пятистишие)</a:t>
            </a:r>
          </a:p>
          <a:p>
            <a:pPr algn="ctr">
              <a:defRPr/>
            </a:pPr>
            <a:endParaRPr lang="ru-RU" b="1" dirty="0"/>
          </a:p>
        </p:txBody>
      </p:sp>
      <p:sp>
        <p:nvSpPr>
          <p:cNvPr id="15" name="Шестиугольник 14"/>
          <p:cNvSpPr/>
          <p:nvPr/>
        </p:nvSpPr>
        <p:spPr>
          <a:xfrm>
            <a:off x="2784475" y="4616450"/>
            <a:ext cx="2292350" cy="1981200"/>
          </a:xfrm>
          <a:prstGeom prst="hexagon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Прием «Тонкий и толстый»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6" name="Шестиугольник 15"/>
          <p:cNvSpPr/>
          <p:nvPr/>
        </p:nvSpPr>
        <p:spPr>
          <a:xfrm>
            <a:off x="2874963" y="2605088"/>
            <a:ext cx="2201862" cy="1816100"/>
          </a:xfrm>
          <a:prstGeom prst="hexagon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Прием «Мозговой штурм»</a:t>
            </a:r>
          </a:p>
        </p:txBody>
      </p:sp>
      <p:sp>
        <p:nvSpPr>
          <p:cNvPr id="17" name="Шестиугольник 16"/>
          <p:cNvSpPr/>
          <p:nvPr/>
        </p:nvSpPr>
        <p:spPr>
          <a:xfrm>
            <a:off x="792163" y="3667125"/>
            <a:ext cx="2339975" cy="1765300"/>
          </a:xfrm>
          <a:prstGeom prst="hexagon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Прием «Корзина идей»</a:t>
            </a:r>
          </a:p>
          <a:p>
            <a:pPr algn="ctr">
              <a:defRPr/>
            </a:pPr>
            <a:endParaRPr lang="ru-RU" dirty="0"/>
          </a:p>
        </p:txBody>
      </p:sp>
      <p:sp>
        <p:nvSpPr>
          <p:cNvPr id="18" name="Шестиугольник 17"/>
          <p:cNvSpPr/>
          <p:nvPr/>
        </p:nvSpPr>
        <p:spPr>
          <a:xfrm>
            <a:off x="6659563" y="2538413"/>
            <a:ext cx="2376487" cy="1882775"/>
          </a:xfrm>
          <a:prstGeom prst="hexagon">
            <a:avLst/>
          </a:prstGeom>
          <a:solidFill>
            <a:srgbClr val="FF99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Прием «Кластер» (график, схема)</a:t>
            </a:r>
          </a:p>
          <a:p>
            <a:pPr algn="ctr">
              <a:defRPr/>
            </a:pPr>
            <a:endParaRPr lang="ru-RU" b="1" dirty="0"/>
          </a:p>
        </p:txBody>
      </p:sp>
      <p:sp>
        <p:nvSpPr>
          <p:cNvPr id="19" name="Шестиугольник 18"/>
          <p:cNvSpPr/>
          <p:nvPr/>
        </p:nvSpPr>
        <p:spPr>
          <a:xfrm>
            <a:off x="4716463" y="3567113"/>
            <a:ext cx="2303462" cy="2001837"/>
          </a:xfrm>
          <a:prstGeom prst="hexagon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b="1" dirty="0"/>
              <a:t>Прием «РАФТ» (роль-аудитория-форма-тема)</a:t>
            </a:r>
          </a:p>
        </p:txBody>
      </p:sp>
      <p:sp>
        <p:nvSpPr>
          <p:cNvPr id="20" name="Шестиугольник 19"/>
          <p:cNvSpPr/>
          <p:nvPr/>
        </p:nvSpPr>
        <p:spPr>
          <a:xfrm>
            <a:off x="6745288" y="4654550"/>
            <a:ext cx="2290762" cy="1943100"/>
          </a:xfrm>
          <a:prstGeom prst="hexagon">
            <a:avLst/>
          </a:prstGeom>
          <a:solidFill>
            <a:srgbClr val="66CCFF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Прием «</a:t>
            </a:r>
            <a:r>
              <a:rPr lang="ru-RU" dirty="0" err="1"/>
              <a:t>Инсерт</a:t>
            </a:r>
            <a:r>
              <a:rPr lang="ru-RU" dirty="0"/>
              <a:t>» (маркировка текста)</a:t>
            </a:r>
          </a:p>
        </p:txBody>
      </p:sp>
      <p:sp>
        <p:nvSpPr>
          <p:cNvPr id="9" name="Ромб 8"/>
          <p:cNvSpPr/>
          <p:nvPr/>
        </p:nvSpPr>
        <p:spPr>
          <a:xfrm>
            <a:off x="1258888" y="1773238"/>
            <a:ext cx="217487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2" name="Ромб 21"/>
          <p:cNvSpPr/>
          <p:nvPr/>
        </p:nvSpPr>
        <p:spPr>
          <a:xfrm>
            <a:off x="3336925" y="4789488"/>
            <a:ext cx="215900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3" name="Ромб 22"/>
          <p:cNvSpPr/>
          <p:nvPr/>
        </p:nvSpPr>
        <p:spPr>
          <a:xfrm>
            <a:off x="7232650" y="2636838"/>
            <a:ext cx="217488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Ромб 23"/>
          <p:cNvSpPr/>
          <p:nvPr/>
        </p:nvSpPr>
        <p:spPr>
          <a:xfrm>
            <a:off x="5375275" y="3757613"/>
            <a:ext cx="217488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Ромб 24"/>
          <p:cNvSpPr/>
          <p:nvPr/>
        </p:nvSpPr>
        <p:spPr>
          <a:xfrm>
            <a:off x="3348038" y="2781300"/>
            <a:ext cx="215900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Ромб 25"/>
          <p:cNvSpPr/>
          <p:nvPr/>
        </p:nvSpPr>
        <p:spPr>
          <a:xfrm>
            <a:off x="1239838" y="3865563"/>
            <a:ext cx="217487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7" name="Ромб 26"/>
          <p:cNvSpPr/>
          <p:nvPr/>
        </p:nvSpPr>
        <p:spPr>
          <a:xfrm>
            <a:off x="7339013" y="4789488"/>
            <a:ext cx="215900" cy="215900"/>
          </a:xfrm>
          <a:prstGeom prst="diamond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6582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4"/>
          <p:cNvSpPr>
            <a:spLocks noChangeArrowheads="1"/>
          </p:cNvSpPr>
          <p:nvPr/>
        </p:nvSpPr>
        <p:spPr bwMode="gray">
          <a:xfrm rot="3419336">
            <a:off x="1249362" y="2657476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eaLnBrk="1" hangingPunct="1">
              <a:defRPr/>
            </a:pPr>
            <a:endParaRPr lang="ru-RU">
              <a:cs typeface="Arial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0" y="0"/>
            <a:ext cx="9144000" cy="966788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anchor="ctr">
            <a:normAutofit/>
          </a:bodyPr>
          <a:lstStyle>
            <a:lvl1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l" defTabSz="685800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33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Прием «Мозговой штурм» (пример)</a:t>
            </a:r>
            <a:endParaRPr lang="ru-RU" sz="3200" b="1" dirty="0" smtClean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3796" name="Picture 4" descr="j0434871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98425"/>
            <a:ext cx="1079500" cy="107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797" name="TextBox 7"/>
          <p:cNvSpPr txBox="1">
            <a:spLocks noChangeArrowheads="1"/>
          </p:cNvSpPr>
          <p:nvPr/>
        </p:nvSpPr>
        <p:spPr bwMode="auto">
          <a:xfrm>
            <a:off x="2022475" y="1462088"/>
            <a:ext cx="3968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Aft>
                <a:spcPct val="0"/>
              </a:spcAft>
              <a:buFont typeface="Arial" charset="0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/>
            <a:r>
              <a:rPr lang="en-US" altLang="en-US" sz="3200">
                <a:solidFill>
                  <a:schemeClr val="bg1"/>
                </a:solidFill>
                <a:cs typeface="Arial" charset="0"/>
              </a:rPr>
              <a:t>1</a:t>
            </a:r>
          </a:p>
        </p:txBody>
      </p:sp>
      <p:sp>
        <p:nvSpPr>
          <p:cNvPr id="33798" name="Прямоугольник 10"/>
          <p:cNvSpPr>
            <a:spLocks noChangeArrowheads="1"/>
          </p:cNvSpPr>
          <p:nvPr/>
        </p:nvSpPr>
        <p:spPr bwMode="auto">
          <a:xfrm>
            <a:off x="315913" y="1366838"/>
            <a:ext cx="5040312" cy="985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2000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Основная цель приема – развитие творческого типа мышления. </a:t>
            </a:r>
            <a:r>
              <a:rPr lang="ru-RU" altLang="ru-RU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b="1" u="sng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b="1" u="sng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3" name="Схема 12"/>
          <p:cNvGraphicFramePr/>
          <p:nvPr/>
        </p:nvGraphicFramePr>
        <p:xfrm>
          <a:off x="246214" y="1886320"/>
          <a:ext cx="869328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" name="Прямоугольник 18"/>
          <p:cNvSpPr/>
          <p:nvPr/>
        </p:nvSpPr>
        <p:spPr>
          <a:xfrm>
            <a:off x="1308581" y="2466993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1</a:t>
            </a:r>
          </a:p>
        </p:txBody>
      </p:sp>
      <p:sp>
        <p:nvSpPr>
          <p:cNvPr id="22" name="Rectangle 24"/>
          <p:cNvSpPr>
            <a:spLocks noChangeArrowheads="1"/>
          </p:cNvSpPr>
          <p:nvPr/>
        </p:nvSpPr>
        <p:spPr bwMode="gray">
          <a:xfrm rot="3419336">
            <a:off x="4262437" y="1941513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eaLnBrk="1" hangingPunct="1">
              <a:defRPr/>
            </a:pPr>
            <a:endParaRPr lang="ru-RU" dirty="0">
              <a:cs typeface="Arial" charset="0"/>
            </a:endParaRPr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gray">
          <a:xfrm rot="3419336">
            <a:off x="7345362" y="1201738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eaLnBrk="1" hangingPunct="1">
              <a:defRPr/>
            </a:pPr>
            <a:endParaRPr lang="ru-RU">
              <a:cs typeface="Arial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4337000" y="1889392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2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7350212" y="1097681"/>
            <a:ext cx="47000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Arial" panose="020B0604020202020204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0929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ds03.infourok.ru/uploads/ex/02d9/000127d0-e13a4d64/img10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501" y="188640"/>
            <a:ext cx="8880987" cy="63367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830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математика - 14!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ppt/theme/themeOverride2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8572</TotalTime>
  <Words>1763</Words>
  <Application>Microsoft Office PowerPoint</Application>
  <PresentationFormat>Экран (4:3)</PresentationFormat>
  <Paragraphs>250</Paragraphs>
  <Slides>25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10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25</vt:i4>
      </vt:variant>
    </vt:vector>
  </HeadingPairs>
  <TitlesOfParts>
    <vt:vector size="39" baseType="lpstr">
      <vt:lpstr>Arial</vt:lpstr>
      <vt:lpstr>Calibri</vt:lpstr>
      <vt:lpstr>Century Schoolbook</vt:lpstr>
      <vt:lpstr>Comic Sans MS</vt:lpstr>
      <vt:lpstr>Franklin Gothic Book</vt:lpstr>
      <vt:lpstr>Franklin Gothic Medium</vt:lpstr>
      <vt:lpstr>Times New Roman</vt:lpstr>
      <vt:lpstr>Verdana</vt:lpstr>
      <vt:lpstr>Wingdings</vt:lpstr>
      <vt:lpstr>Wingdings 2</vt:lpstr>
      <vt:lpstr>математика - 14!</vt:lpstr>
      <vt:lpstr>1_математика - 14!</vt:lpstr>
      <vt:lpstr>Трек</vt:lpstr>
      <vt:lpstr>1_Трек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Мозговой штурм 7 класс «Степень с натуральным показателем»</vt:lpstr>
      <vt:lpstr>Презентация PowerPoint</vt:lpstr>
      <vt:lpstr>Презентация PowerPoint</vt:lpstr>
      <vt:lpstr>Презентация PowerPoint</vt:lpstr>
      <vt:lpstr>5кл.«треугольники и их виды»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Прием: Да – нет ?  8кл. «Четырехугольники»</vt:lpstr>
      <vt:lpstr>Метод математического моделирования</vt:lpstr>
      <vt:lpstr>Решение задач с помощью таблиц</vt:lpstr>
      <vt:lpstr>Презентация PowerPoint</vt:lpstr>
      <vt:lpstr>Презентация PowerPoint</vt:lpstr>
      <vt:lpstr>СПАСИБО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mirlenas</dc:creator>
  <cp:lastModifiedBy>учитель</cp:lastModifiedBy>
  <cp:revision>146</cp:revision>
  <dcterms:created xsi:type="dcterms:W3CDTF">2013-08-18T05:27:02Z</dcterms:created>
  <dcterms:modified xsi:type="dcterms:W3CDTF">2021-11-10T06:11:29Z</dcterms:modified>
</cp:coreProperties>
</file>