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88" r:id="rId4"/>
    <p:sldId id="297" r:id="rId5"/>
    <p:sldId id="278" r:id="rId6"/>
    <p:sldId id="279" r:id="rId7"/>
    <p:sldId id="264" r:id="rId8"/>
    <p:sldId id="265" r:id="rId9"/>
    <p:sldId id="298" r:id="rId10"/>
    <p:sldId id="267" r:id="rId11"/>
    <p:sldId id="273" r:id="rId12"/>
    <p:sldId id="301" r:id="rId13"/>
    <p:sldId id="268" r:id="rId14"/>
    <p:sldId id="272" r:id="rId15"/>
    <p:sldId id="274" r:id="rId16"/>
    <p:sldId id="269" r:id="rId17"/>
    <p:sldId id="282" r:id="rId18"/>
    <p:sldId id="299" r:id="rId19"/>
    <p:sldId id="290" r:id="rId20"/>
    <p:sldId id="277" r:id="rId21"/>
    <p:sldId id="30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5BBACA-0926-4CBF-A5A6-85F87FC63C3A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67FD371B-DEC6-4DF8-A746-C2B9BF3D19C3}">
      <dgm:prSet phldrT="[Текст]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dirty="0" smtClean="0"/>
            <a:t>умение выражать свои мысли</a:t>
          </a:r>
          <a:endParaRPr lang="ru-RU" dirty="0"/>
        </a:p>
      </dgm:t>
    </dgm:pt>
    <dgm:pt modelId="{F3F4C89D-5310-4873-919D-3F2C609403BD}" type="parTrans" cxnId="{2764F45C-8F9E-4657-AD09-DC79C1FA4FFD}">
      <dgm:prSet/>
      <dgm:spPr/>
      <dgm:t>
        <a:bodyPr/>
        <a:lstStyle/>
        <a:p>
          <a:endParaRPr lang="ru-RU"/>
        </a:p>
      </dgm:t>
    </dgm:pt>
    <dgm:pt modelId="{47C294F0-BCEF-49EB-87DD-8622555F1608}" type="sibTrans" cxnId="{2764F45C-8F9E-4657-AD09-DC79C1FA4FFD}">
      <dgm:prSet/>
      <dgm:spPr/>
      <dgm:t>
        <a:bodyPr/>
        <a:lstStyle/>
        <a:p>
          <a:endParaRPr lang="ru-RU"/>
        </a:p>
      </dgm:t>
    </dgm:pt>
    <dgm:pt modelId="{9567492D-F00E-4730-BD13-7651546A1714}">
      <dgm:prSet phldrT="[Текст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владение монологической речью</a:t>
          </a:r>
          <a:endParaRPr lang="ru-RU" dirty="0"/>
        </a:p>
      </dgm:t>
    </dgm:pt>
    <dgm:pt modelId="{B5F42382-EF24-46A6-95EC-6B797893EC2F}" type="parTrans" cxnId="{D5F7F8C6-AC26-4526-94DD-0ADE8D13AA15}">
      <dgm:prSet/>
      <dgm:spPr/>
      <dgm:t>
        <a:bodyPr/>
        <a:lstStyle/>
        <a:p>
          <a:endParaRPr lang="ru-RU"/>
        </a:p>
      </dgm:t>
    </dgm:pt>
    <dgm:pt modelId="{732218ED-B870-49B4-84DF-9264F37C676B}" type="sibTrans" cxnId="{D5F7F8C6-AC26-4526-94DD-0ADE8D13AA15}">
      <dgm:prSet/>
      <dgm:spPr/>
      <dgm:t>
        <a:bodyPr/>
        <a:lstStyle/>
        <a:p>
          <a:endParaRPr lang="ru-RU"/>
        </a:p>
      </dgm:t>
    </dgm:pt>
    <dgm:pt modelId="{67D9D128-E36E-4E6E-971F-36ED9C209ED1}">
      <dgm:prSet phldrT="[Текст]"/>
      <dgm:spPr/>
      <dgm:t>
        <a:bodyPr/>
        <a:lstStyle/>
        <a:p>
          <a:endParaRPr lang="ru-RU" dirty="0" smtClean="0"/>
        </a:p>
        <a:p>
          <a:r>
            <a:rPr lang="ru-RU" dirty="0" smtClean="0"/>
            <a:t>владение диалогической речью</a:t>
          </a:r>
        </a:p>
        <a:p>
          <a:endParaRPr lang="ru-RU" dirty="0"/>
        </a:p>
      </dgm:t>
    </dgm:pt>
    <dgm:pt modelId="{397D558C-4B22-4BDF-80A5-D04F8D2A74A5}" type="parTrans" cxnId="{A02D54E3-ED85-40EC-B187-B7E91C1E6F99}">
      <dgm:prSet/>
      <dgm:spPr/>
      <dgm:t>
        <a:bodyPr/>
        <a:lstStyle/>
        <a:p>
          <a:endParaRPr lang="ru-RU"/>
        </a:p>
      </dgm:t>
    </dgm:pt>
    <dgm:pt modelId="{5F02176E-689D-4396-9744-6C211777BB00}" type="sibTrans" cxnId="{A02D54E3-ED85-40EC-B187-B7E91C1E6F99}">
      <dgm:prSet/>
      <dgm:spPr/>
      <dgm:t>
        <a:bodyPr/>
        <a:lstStyle/>
        <a:p>
          <a:endParaRPr lang="ru-RU"/>
        </a:p>
      </dgm:t>
    </dgm:pt>
    <dgm:pt modelId="{3B8076E9-F685-498C-9E1F-0E5010FA074A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владение современными средствами коммуникации</a:t>
          </a:r>
          <a:endParaRPr lang="ru-RU" dirty="0"/>
        </a:p>
      </dgm:t>
    </dgm:pt>
    <dgm:pt modelId="{85B4F55C-11C3-4F87-A714-93ABCB7057F2}" type="parTrans" cxnId="{A893BE77-9BF8-41D9-B350-3D9DFD409F0F}">
      <dgm:prSet/>
      <dgm:spPr/>
      <dgm:t>
        <a:bodyPr/>
        <a:lstStyle/>
        <a:p>
          <a:endParaRPr lang="ru-RU"/>
        </a:p>
      </dgm:t>
    </dgm:pt>
    <dgm:pt modelId="{CE079BF1-EE93-46DC-81A5-7543AF528999}" type="sibTrans" cxnId="{A893BE77-9BF8-41D9-B350-3D9DFD409F0F}">
      <dgm:prSet/>
      <dgm:spPr/>
      <dgm:t>
        <a:bodyPr/>
        <a:lstStyle/>
        <a:p>
          <a:endParaRPr lang="ru-RU"/>
        </a:p>
      </dgm:t>
    </dgm:pt>
    <dgm:pt modelId="{D16AFCBB-A34F-4798-A72C-BF6CB5062CE1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умение пользоваться книгой, словарем</a:t>
          </a:r>
          <a:endParaRPr lang="ru-RU" dirty="0"/>
        </a:p>
      </dgm:t>
    </dgm:pt>
    <dgm:pt modelId="{E24FAD36-C3E5-45DB-870A-07D8A70221BC}" type="parTrans" cxnId="{C21DABA9-33F1-42B5-9747-D59FF852F58D}">
      <dgm:prSet/>
      <dgm:spPr/>
      <dgm:t>
        <a:bodyPr/>
        <a:lstStyle/>
        <a:p>
          <a:endParaRPr lang="ru-RU"/>
        </a:p>
      </dgm:t>
    </dgm:pt>
    <dgm:pt modelId="{B4E71BFF-F2D3-49FE-8E44-7FD8C03A7A22}" type="sibTrans" cxnId="{C21DABA9-33F1-42B5-9747-D59FF852F58D}">
      <dgm:prSet/>
      <dgm:spPr/>
      <dgm:t>
        <a:bodyPr/>
        <a:lstStyle/>
        <a:p>
          <a:endParaRPr lang="ru-RU"/>
        </a:p>
      </dgm:t>
    </dgm:pt>
    <dgm:pt modelId="{949F5898-804E-47BC-AC63-A3ED971B5168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ru-RU" dirty="0" smtClean="0"/>
        </a:p>
        <a:p>
          <a:r>
            <a:rPr lang="ru-RU" dirty="0" smtClean="0"/>
            <a:t>коммуникация:  учитель-ученик</a:t>
          </a:r>
        </a:p>
        <a:p>
          <a:r>
            <a:rPr lang="ru-RU" dirty="0" smtClean="0"/>
            <a:t>ученик-ученик</a:t>
          </a:r>
          <a:endParaRPr lang="ru-RU" dirty="0"/>
        </a:p>
      </dgm:t>
    </dgm:pt>
    <dgm:pt modelId="{0F968C65-DC1D-48B5-9219-BE9BE35BF461}" type="sibTrans" cxnId="{FE2BB081-2476-4013-8EE7-2EAC70EB2B0A}">
      <dgm:prSet/>
      <dgm:spPr/>
      <dgm:t>
        <a:bodyPr/>
        <a:lstStyle/>
        <a:p>
          <a:endParaRPr lang="ru-RU"/>
        </a:p>
      </dgm:t>
    </dgm:pt>
    <dgm:pt modelId="{CD99380C-3F03-45BB-923C-7933BF11476E}" type="parTrans" cxnId="{FE2BB081-2476-4013-8EE7-2EAC70EB2B0A}">
      <dgm:prSet/>
      <dgm:spPr/>
      <dgm:t>
        <a:bodyPr/>
        <a:lstStyle/>
        <a:p>
          <a:endParaRPr lang="ru-RU"/>
        </a:p>
      </dgm:t>
    </dgm:pt>
    <dgm:pt modelId="{456FC99D-E974-4F82-ADF1-A0F9E7777094}" type="pres">
      <dgm:prSet presAssocID="{865BBACA-0926-4CBF-A5A6-85F87FC63C3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C037EC-00E2-4C12-89BB-81F633214760}" type="pres">
      <dgm:prSet presAssocID="{67FD371B-DEC6-4DF8-A746-C2B9BF3D19C3}" presName="parentLin" presStyleCnt="0"/>
      <dgm:spPr/>
    </dgm:pt>
    <dgm:pt modelId="{D471BE77-1C1C-4573-809D-07BE48E01A66}" type="pres">
      <dgm:prSet presAssocID="{67FD371B-DEC6-4DF8-A746-C2B9BF3D19C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6731E6DE-80DB-4C70-B2F6-4DC7526521F7}" type="pres">
      <dgm:prSet presAssocID="{67FD371B-DEC6-4DF8-A746-C2B9BF3D19C3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FC88C-1D9A-48FF-AA59-F7636635A8FD}" type="pres">
      <dgm:prSet presAssocID="{67FD371B-DEC6-4DF8-A746-C2B9BF3D19C3}" presName="negativeSpace" presStyleCnt="0"/>
      <dgm:spPr/>
    </dgm:pt>
    <dgm:pt modelId="{F6505390-AA96-4140-BBB9-6F112BA22FC1}" type="pres">
      <dgm:prSet presAssocID="{67FD371B-DEC6-4DF8-A746-C2B9BF3D19C3}" presName="childText" presStyleLbl="conFgAcc1" presStyleIdx="0" presStyleCnt="6">
        <dgm:presLayoutVars>
          <dgm:bulletEnabled val="1"/>
        </dgm:presLayoutVars>
      </dgm:prSet>
      <dgm:spPr/>
    </dgm:pt>
    <dgm:pt modelId="{13B0B442-CBD1-418F-826C-C7D14032D26F}" type="pres">
      <dgm:prSet presAssocID="{47C294F0-BCEF-49EB-87DD-8622555F1608}" presName="spaceBetweenRectangles" presStyleCnt="0"/>
      <dgm:spPr/>
    </dgm:pt>
    <dgm:pt modelId="{3A44C3AD-9934-4222-B357-F6C5B2E52941}" type="pres">
      <dgm:prSet presAssocID="{9567492D-F00E-4730-BD13-7651546A1714}" presName="parentLin" presStyleCnt="0"/>
      <dgm:spPr/>
    </dgm:pt>
    <dgm:pt modelId="{C1D0066D-6B11-4871-AF36-9131AAD55BE8}" type="pres">
      <dgm:prSet presAssocID="{9567492D-F00E-4730-BD13-7651546A171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66328012-2EE1-4A82-9D98-099C1978F715}" type="pres">
      <dgm:prSet presAssocID="{9567492D-F00E-4730-BD13-7651546A1714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031271-BDBB-4CD5-8428-1136999C59C3}" type="pres">
      <dgm:prSet presAssocID="{9567492D-F00E-4730-BD13-7651546A1714}" presName="negativeSpace" presStyleCnt="0"/>
      <dgm:spPr/>
    </dgm:pt>
    <dgm:pt modelId="{9402890A-E955-4388-BEB8-35D140FB8381}" type="pres">
      <dgm:prSet presAssocID="{9567492D-F00E-4730-BD13-7651546A1714}" presName="childText" presStyleLbl="conFgAcc1" presStyleIdx="1" presStyleCnt="6">
        <dgm:presLayoutVars>
          <dgm:bulletEnabled val="1"/>
        </dgm:presLayoutVars>
      </dgm:prSet>
      <dgm:spPr/>
    </dgm:pt>
    <dgm:pt modelId="{7A44EA88-47C9-49B2-B42F-30E119DC68F6}" type="pres">
      <dgm:prSet presAssocID="{732218ED-B870-49B4-84DF-9264F37C676B}" presName="spaceBetweenRectangles" presStyleCnt="0"/>
      <dgm:spPr/>
    </dgm:pt>
    <dgm:pt modelId="{151D5900-32AE-4075-93F2-88CEB884C102}" type="pres">
      <dgm:prSet presAssocID="{67D9D128-E36E-4E6E-971F-36ED9C209ED1}" presName="parentLin" presStyleCnt="0"/>
      <dgm:spPr/>
    </dgm:pt>
    <dgm:pt modelId="{4BB4879E-68D7-4ADA-A138-72C5266E3E8E}" type="pres">
      <dgm:prSet presAssocID="{67D9D128-E36E-4E6E-971F-36ED9C209ED1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8A3DFE96-B8EF-48EB-9A06-6AAEEFD84069}" type="pres">
      <dgm:prSet presAssocID="{67D9D128-E36E-4E6E-971F-36ED9C209ED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5A691-051C-4E7E-BB61-396E4C786F8C}" type="pres">
      <dgm:prSet presAssocID="{67D9D128-E36E-4E6E-971F-36ED9C209ED1}" presName="negativeSpace" presStyleCnt="0"/>
      <dgm:spPr/>
    </dgm:pt>
    <dgm:pt modelId="{2DC4671A-1DBA-4EC5-866B-E60758051BE8}" type="pres">
      <dgm:prSet presAssocID="{67D9D128-E36E-4E6E-971F-36ED9C209ED1}" presName="childText" presStyleLbl="conFgAcc1" presStyleIdx="2" presStyleCnt="6">
        <dgm:presLayoutVars>
          <dgm:bulletEnabled val="1"/>
        </dgm:presLayoutVars>
      </dgm:prSet>
      <dgm:spPr/>
    </dgm:pt>
    <dgm:pt modelId="{FCC78259-83B0-4917-A66D-AB84A71C7BC9}" type="pres">
      <dgm:prSet presAssocID="{5F02176E-689D-4396-9744-6C211777BB00}" presName="spaceBetweenRectangles" presStyleCnt="0"/>
      <dgm:spPr/>
    </dgm:pt>
    <dgm:pt modelId="{880DF41C-022A-47B1-8CC2-49D00BB58738}" type="pres">
      <dgm:prSet presAssocID="{3B8076E9-F685-498C-9E1F-0E5010FA074A}" presName="parentLin" presStyleCnt="0"/>
      <dgm:spPr/>
    </dgm:pt>
    <dgm:pt modelId="{802BC4A1-A00C-4389-8A84-69A8F22D5CD5}" type="pres">
      <dgm:prSet presAssocID="{3B8076E9-F685-498C-9E1F-0E5010FA074A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49431AC2-66CD-4FAE-9EAA-DC6A50B5ACC8}" type="pres">
      <dgm:prSet presAssocID="{3B8076E9-F685-498C-9E1F-0E5010FA074A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CFBB8-6ECF-465F-A000-61A39C7DF7A3}" type="pres">
      <dgm:prSet presAssocID="{3B8076E9-F685-498C-9E1F-0E5010FA074A}" presName="negativeSpace" presStyleCnt="0"/>
      <dgm:spPr/>
    </dgm:pt>
    <dgm:pt modelId="{4440D190-F79E-4B3C-AD3C-666328F1EACC}" type="pres">
      <dgm:prSet presAssocID="{3B8076E9-F685-498C-9E1F-0E5010FA074A}" presName="childText" presStyleLbl="conFgAcc1" presStyleIdx="3" presStyleCnt="6">
        <dgm:presLayoutVars>
          <dgm:bulletEnabled val="1"/>
        </dgm:presLayoutVars>
      </dgm:prSet>
      <dgm:spPr/>
    </dgm:pt>
    <dgm:pt modelId="{27047AB2-8143-4785-8EC4-9290DDCC0B50}" type="pres">
      <dgm:prSet presAssocID="{CE079BF1-EE93-46DC-81A5-7543AF528999}" presName="spaceBetweenRectangles" presStyleCnt="0"/>
      <dgm:spPr/>
    </dgm:pt>
    <dgm:pt modelId="{8FD0C32E-8ECF-4948-81D9-8BA9367AF7E6}" type="pres">
      <dgm:prSet presAssocID="{D16AFCBB-A34F-4798-A72C-BF6CB5062CE1}" presName="parentLin" presStyleCnt="0"/>
      <dgm:spPr/>
    </dgm:pt>
    <dgm:pt modelId="{38429240-27E4-4717-9A88-21C4A44FE4C4}" type="pres">
      <dgm:prSet presAssocID="{D16AFCBB-A34F-4798-A72C-BF6CB5062CE1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5290F49C-1993-4907-8253-29568E4CA5FA}" type="pres">
      <dgm:prSet presAssocID="{D16AFCBB-A34F-4798-A72C-BF6CB5062CE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F5BD0-882C-4F7E-A0D1-13680782B250}" type="pres">
      <dgm:prSet presAssocID="{D16AFCBB-A34F-4798-A72C-BF6CB5062CE1}" presName="negativeSpace" presStyleCnt="0"/>
      <dgm:spPr/>
    </dgm:pt>
    <dgm:pt modelId="{5D0629A8-110B-43D3-AD4A-E03571200591}" type="pres">
      <dgm:prSet presAssocID="{D16AFCBB-A34F-4798-A72C-BF6CB5062CE1}" presName="childText" presStyleLbl="conFgAcc1" presStyleIdx="4" presStyleCnt="6">
        <dgm:presLayoutVars>
          <dgm:bulletEnabled val="1"/>
        </dgm:presLayoutVars>
      </dgm:prSet>
      <dgm:spPr/>
    </dgm:pt>
    <dgm:pt modelId="{495711BD-E2D8-4E6A-8B9B-22180B91535D}" type="pres">
      <dgm:prSet presAssocID="{B4E71BFF-F2D3-49FE-8E44-7FD8C03A7A22}" presName="spaceBetweenRectangles" presStyleCnt="0"/>
      <dgm:spPr/>
    </dgm:pt>
    <dgm:pt modelId="{CA195808-A833-4D9E-9EEB-808CBE61FD3B}" type="pres">
      <dgm:prSet presAssocID="{949F5898-804E-47BC-AC63-A3ED971B5168}" presName="parentLin" presStyleCnt="0"/>
      <dgm:spPr/>
    </dgm:pt>
    <dgm:pt modelId="{665764E3-85B8-4BE5-A931-D38D3F068DA3}" type="pres">
      <dgm:prSet presAssocID="{949F5898-804E-47BC-AC63-A3ED971B5168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3BA8CA06-8A78-444D-8F67-085C8958B3E6}" type="pres">
      <dgm:prSet presAssocID="{949F5898-804E-47BC-AC63-A3ED971B516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AE51-9314-4191-BE5A-B878A72B2972}" type="pres">
      <dgm:prSet presAssocID="{949F5898-804E-47BC-AC63-A3ED971B5168}" presName="negativeSpace" presStyleCnt="0"/>
      <dgm:spPr/>
    </dgm:pt>
    <dgm:pt modelId="{DBA409B2-3D1A-4391-B91A-BAF63A934D83}" type="pres">
      <dgm:prSet presAssocID="{949F5898-804E-47BC-AC63-A3ED971B516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9344032-95AA-418C-8B87-0E3D4EE3E7A9}" type="presOf" srcId="{949F5898-804E-47BC-AC63-A3ED971B5168}" destId="{3BA8CA06-8A78-444D-8F67-085C8958B3E6}" srcOrd="1" destOrd="0" presId="urn:microsoft.com/office/officeart/2005/8/layout/list1"/>
    <dgm:cxn modelId="{A375DCBE-A178-48C8-9494-22ECB97419D1}" type="presOf" srcId="{3B8076E9-F685-498C-9E1F-0E5010FA074A}" destId="{49431AC2-66CD-4FAE-9EAA-DC6A50B5ACC8}" srcOrd="1" destOrd="0" presId="urn:microsoft.com/office/officeart/2005/8/layout/list1"/>
    <dgm:cxn modelId="{795C7FF2-A496-4D88-9883-B68461A9A8F7}" type="presOf" srcId="{67FD371B-DEC6-4DF8-A746-C2B9BF3D19C3}" destId="{D471BE77-1C1C-4573-809D-07BE48E01A66}" srcOrd="0" destOrd="0" presId="urn:microsoft.com/office/officeart/2005/8/layout/list1"/>
    <dgm:cxn modelId="{18908392-03E5-45A8-97EB-FFC8ECBC3C51}" type="presOf" srcId="{949F5898-804E-47BC-AC63-A3ED971B5168}" destId="{665764E3-85B8-4BE5-A931-D38D3F068DA3}" srcOrd="0" destOrd="0" presId="urn:microsoft.com/office/officeart/2005/8/layout/list1"/>
    <dgm:cxn modelId="{6299D87E-4C9A-4EB9-AC48-296710EC9758}" type="presOf" srcId="{67D9D128-E36E-4E6E-971F-36ED9C209ED1}" destId="{4BB4879E-68D7-4ADA-A138-72C5266E3E8E}" srcOrd="0" destOrd="0" presId="urn:microsoft.com/office/officeart/2005/8/layout/list1"/>
    <dgm:cxn modelId="{2764F45C-8F9E-4657-AD09-DC79C1FA4FFD}" srcId="{865BBACA-0926-4CBF-A5A6-85F87FC63C3A}" destId="{67FD371B-DEC6-4DF8-A746-C2B9BF3D19C3}" srcOrd="0" destOrd="0" parTransId="{F3F4C89D-5310-4873-919D-3F2C609403BD}" sibTransId="{47C294F0-BCEF-49EB-87DD-8622555F1608}"/>
    <dgm:cxn modelId="{A893BE77-9BF8-41D9-B350-3D9DFD409F0F}" srcId="{865BBACA-0926-4CBF-A5A6-85F87FC63C3A}" destId="{3B8076E9-F685-498C-9E1F-0E5010FA074A}" srcOrd="3" destOrd="0" parTransId="{85B4F55C-11C3-4F87-A714-93ABCB7057F2}" sibTransId="{CE079BF1-EE93-46DC-81A5-7543AF528999}"/>
    <dgm:cxn modelId="{289D3E66-B828-4753-B4F2-C198875F9465}" type="presOf" srcId="{865BBACA-0926-4CBF-A5A6-85F87FC63C3A}" destId="{456FC99D-E974-4F82-ADF1-A0F9E7777094}" srcOrd="0" destOrd="0" presId="urn:microsoft.com/office/officeart/2005/8/layout/list1"/>
    <dgm:cxn modelId="{D5F7F8C6-AC26-4526-94DD-0ADE8D13AA15}" srcId="{865BBACA-0926-4CBF-A5A6-85F87FC63C3A}" destId="{9567492D-F00E-4730-BD13-7651546A1714}" srcOrd="1" destOrd="0" parTransId="{B5F42382-EF24-46A6-95EC-6B797893EC2F}" sibTransId="{732218ED-B870-49B4-84DF-9264F37C676B}"/>
    <dgm:cxn modelId="{D9179281-6CC0-42D5-A081-272514B9BCCA}" type="presOf" srcId="{67D9D128-E36E-4E6E-971F-36ED9C209ED1}" destId="{8A3DFE96-B8EF-48EB-9A06-6AAEEFD84069}" srcOrd="1" destOrd="0" presId="urn:microsoft.com/office/officeart/2005/8/layout/list1"/>
    <dgm:cxn modelId="{CD8F759E-D226-485D-BDBD-606D5C51D469}" type="presOf" srcId="{3B8076E9-F685-498C-9E1F-0E5010FA074A}" destId="{802BC4A1-A00C-4389-8A84-69A8F22D5CD5}" srcOrd="0" destOrd="0" presId="urn:microsoft.com/office/officeart/2005/8/layout/list1"/>
    <dgm:cxn modelId="{9713254A-3B95-43DB-95ED-9282C452140F}" type="presOf" srcId="{67FD371B-DEC6-4DF8-A746-C2B9BF3D19C3}" destId="{6731E6DE-80DB-4C70-B2F6-4DC7526521F7}" srcOrd="1" destOrd="0" presId="urn:microsoft.com/office/officeart/2005/8/layout/list1"/>
    <dgm:cxn modelId="{C21DABA9-33F1-42B5-9747-D59FF852F58D}" srcId="{865BBACA-0926-4CBF-A5A6-85F87FC63C3A}" destId="{D16AFCBB-A34F-4798-A72C-BF6CB5062CE1}" srcOrd="4" destOrd="0" parTransId="{E24FAD36-C3E5-45DB-870A-07D8A70221BC}" sibTransId="{B4E71BFF-F2D3-49FE-8E44-7FD8C03A7A22}"/>
    <dgm:cxn modelId="{A02D54E3-ED85-40EC-B187-B7E91C1E6F99}" srcId="{865BBACA-0926-4CBF-A5A6-85F87FC63C3A}" destId="{67D9D128-E36E-4E6E-971F-36ED9C209ED1}" srcOrd="2" destOrd="0" parTransId="{397D558C-4B22-4BDF-80A5-D04F8D2A74A5}" sibTransId="{5F02176E-689D-4396-9744-6C211777BB00}"/>
    <dgm:cxn modelId="{FE2BB081-2476-4013-8EE7-2EAC70EB2B0A}" srcId="{865BBACA-0926-4CBF-A5A6-85F87FC63C3A}" destId="{949F5898-804E-47BC-AC63-A3ED971B5168}" srcOrd="5" destOrd="0" parTransId="{CD99380C-3F03-45BB-923C-7933BF11476E}" sibTransId="{0F968C65-DC1D-48B5-9219-BE9BE35BF461}"/>
    <dgm:cxn modelId="{8DF0C7CE-6729-497A-A94E-89288D9B0590}" type="presOf" srcId="{D16AFCBB-A34F-4798-A72C-BF6CB5062CE1}" destId="{5290F49C-1993-4907-8253-29568E4CA5FA}" srcOrd="1" destOrd="0" presId="urn:microsoft.com/office/officeart/2005/8/layout/list1"/>
    <dgm:cxn modelId="{56D54C6A-5A57-435F-966E-E09DE8FB51D5}" type="presOf" srcId="{D16AFCBB-A34F-4798-A72C-BF6CB5062CE1}" destId="{38429240-27E4-4717-9A88-21C4A44FE4C4}" srcOrd="0" destOrd="0" presId="urn:microsoft.com/office/officeart/2005/8/layout/list1"/>
    <dgm:cxn modelId="{88038285-CE05-43E4-80E9-85315B387CC0}" type="presOf" srcId="{9567492D-F00E-4730-BD13-7651546A1714}" destId="{C1D0066D-6B11-4871-AF36-9131AAD55BE8}" srcOrd="0" destOrd="0" presId="urn:microsoft.com/office/officeart/2005/8/layout/list1"/>
    <dgm:cxn modelId="{6E985A54-2A7F-4E04-A17F-F07FA6BC36BD}" type="presOf" srcId="{9567492D-F00E-4730-BD13-7651546A1714}" destId="{66328012-2EE1-4A82-9D98-099C1978F715}" srcOrd="1" destOrd="0" presId="urn:microsoft.com/office/officeart/2005/8/layout/list1"/>
    <dgm:cxn modelId="{030BC6DB-2B81-45E1-A59D-679AD9942C0C}" type="presParOf" srcId="{456FC99D-E974-4F82-ADF1-A0F9E7777094}" destId="{AFC037EC-00E2-4C12-89BB-81F633214760}" srcOrd="0" destOrd="0" presId="urn:microsoft.com/office/officeart/2005/8/layout/list1"/>
    <dgm:cxn modelId="{AB09ABAC-3C3F-4585-80DC-2096A5DA6526}" type="presParOf" srcId="{AFC037EC-00E2-4C12-89BB-81F633214760}" destId="{D471BE77-1C1C-4573-809D-07BE48E01A66}" srcOrd="0" destOrd="0" presId="urn:microsoft.com/office/officeart/2005/8/layout/list1"/>
    <dgm:cxn modelId="{FD58EACF-7041-4435-AF32-1332560BB93D}" type="presParOf" srcId="{AFC037EC-00E2-4C12-89BB-81F633214760}" destId="{6731E6DE-80DB-4C70-B2F6-4DC7526521F7}" srcOrd="1" destOrd="0" presId="urn:microsoft.com/office/officeart/2005/8/layout/list1"/>
    <dgm:cxn modelId="{973ED4A4-CB90-4AE3-A02E-0BF497F33B70}" type="presParOf" srcId="{456FC99D-E974-4F82-ADF1-A0F9E7777094}" destId="{311FC88C-1D9A-48FF-AA59-F7636635A8FD}" srcOrd="1" destOrd="0" presId="urn:microsoft.com/office/officeart/2005/8/layout/list1"/>
    <dgm:cxn modelId="{D29BD41F-8A62-40C7-A17F-91A023E3D002}" type="presParOf" srcId="{456FC99D-E974-4F82-ADF1-A0F9E7777094}" destId="{F6505390-AA96-4140-BBB9-6F112BA22FC1}" srcOrd="2" destOrd="0" presId="urn:microsoft.com/office/officeart/2005/8/layout/list1"/>
    <dgm:cxn modelId="{FF4599F7-8D72-4E41-82C4-9D9776A0829F}" type="presParOf" srcId="{456FC99D-E974-4F82-ADF1-A0F9E7777094}" destId="{13B0B442-CBD1-418F-826C-C7D14032D26F}" srcOrd="3" destOrd="0" presId="urn:microsoft.com/office/officeart/2005/8/layout/list1"/>
    <dgm:cxn modelId="{35CF2494-DBD0-4519-8269-917B8027020D}" type="presParOf" srcId="{456FC99D-E974-4F82-ADF1-A0F9E7777094}" destId="{3A44C3AD-9934-4222-B357-F6C5B2E52941}" srcOrd="4" destOrd="0" presId="urn:microsoft.com/office/officeart/2005/8/layout/list1"/>
    <dgm:cxn modelId="{06936690-357E-40A2-A732-B87B7564CB56}" type="presParOf" srcId="{3A44C3AD-9934-4222-B357-F6C5B2E52941}" destId="{C1D0066D-6B11-4871-AF36-9131AAD55BE8}" srcOrd="0" destOrd="0" presId="urn:microsoft.com/office/officeart/2005/8/layout/list1"/>
    <dgm:cxn modelId="{E7E05507-2726-44B9-B437-A729F2F93B9D}" type="presParOf" srcId="{3A44C3AD-9934-4222-B357-F6C5B2E52941}" destId="{66328012-2EE1-4A82-9D98-099C1978F715}" srcOrd="1" destOrd="0" presId="urn:microsoft.com/office/officeart/2005/8/layout/list1"/>
    <dgm:cxn modelId="{B9230C99-C704-445A-8BFD-324A6E02D118}" type="presParOf" srcId="{456FC99D-E974-4F82-ADF1-A0F9E7777094}" destId="{75031271-BDBB-4CD5-8428-1136999C59C3}" srcOrd="5" destOrd="0" presId="urn:microsoft.com/office/officeart/2005/8/layout/list1"/>
    <dgm:cxn modelId="{37097BA5-E37E-4BF6-A445-A6D8277448B1}" type="presParOf" srcId="{456FC99D-E974-4F82-ADF1-A0F9E7777094}" destId="{9402890A-E955-4388-BEB8-35D140FB8381}" srcOrd="6" destOrd="0" presId="urn:microsoft.com/office/officeart/2005/8/layout/list1"/>
    <dgm:cxn modelId="{72561531-3AED-4E6B-A024-F73B98C2DDD9}" type="presParOf" srcId="{456FC99D-E974-4F82-ADF1-A0F9E7777094}" destId="{7A44EA88-47C9-49B2-B42F-30E119DC68F6}" srcOrd="7" destOrd="0" presId="urn:microsoft.com/office/officeart/2005/8/layout/list1"/>
    <dgm:cxn modelId="{2D01C026-CF38-4339-8C49-B11285A167DA}" type="presParOf" srcId="{456FC99D-E974-4F82-ADF1-A0F9E7777094}" destId="{151D5900-32AE-4075-93F2-88CEB884C102}" srcOrd="8" destOrd="0" presId="urn:microsoft.com/office/officeart/2005/8/layout/list1"/>
    <dgm:cxn modelId="{F5F54BDA-D668-470D-9F91-15ED5748057D}" type="presParOf" srcId="{151D5900-32AE-4075-93F2-88CEB884C102}" destId="{4BB4879E-68D7-4ADA-A138-72C5266E3E8E}" srcOrd="0" destOrd="0" presId="urn:microsoft.com/office/officeart/2005/8/layout/list1"/>
    <dgm:cxn modelId="{6EE6A14E-67CB-4EA1-970C-37A70A1FD836}" type="presParOf" srcId="{151D5900-32AE-4075-93F2-88CEB884C102}" destId="{8A3DFE96-B8EF-48EB-9A06-6AAEEFD84069}" srcOrd="1" destOrd="0" presId="urn:microsoft.com/office/officeart/2005/8/layout/list1"/>
    <dgm:cxn modelId="{D1A800DD-0AE9-4327-80FD-783496ACB113}" type="presParOf" srcId="{456FC99D-E974-4F82-ADF1-A0F9E7777094}" destId="{03C5A691-051C-4E7E-BB61-396E4C786F8C}" srcOrd="9" destOrd="0" presId="urn:microsoft.com/office/officeart/2005/8/layout/list1"/>
    <dgm:cxn modelId="{A6323C8A-6C07-410D-8CAE-21BD2F7D453D}" type="presParOf" srcId="{456FC99D-E974-4F82-ADF1-A0F9E7777094}" destId="{2DC4671A-1DBA-4EC5-866B-E60758051BE8}" srcOrd="10" destOrd="0" presId="urn:microsoft.com/office/officeart/2005/8/layout/list1"/>
    <dgm:cxn modelId="{21E0A519-C3A1-49C8-9B88-6F5327167B04}" type="presParOf" srcId="{456FC99D-E974-4F82-ADF1-A0F9E7777094}" destId="{FCC78259-83B0-4917-A66D-AB84A71C7BC9}" srcOrd="11" destOrd="0" presId="urn:microsoft.com/office/officeart/2005/8/layout/list1"/>
    <dgm:cxn modelId="{6A46483C-8503-46B8-9D7C-762A6CE127A8}" type="presParOf" srcId="{456FC99D-E974-4F82-ADF1-A0F9E7777094}" destId="{880DF41C-022A-47B1-8CC2-49D00BB58738}" srcOrd="12" destOrd="0" presId="urn:microsoft.com/office/officeart/2005/8/layout/list1"/>
    <dgm:cxn modelId="{D0114895-FB98-4187-9B2F-0A240B8FF884}" type="presParOf" srcId="{880DF41C-022A-47B1-8CC2-49D00BB58738}" destId="{802BC4A1-A00C-4389-8A84-69A8F22D5CD5}" srcOrd="0" destOrd="0" presId="urn:microsoft.com/office/officeart/2005/8/layout/list1"/>
    <dgm:cxn modelId="{C11AA1B6-BF1C-4F29-A2BC-7B6FCA09299C}" type="presParOf" srcId="{880DF41C-022A-47B1-8CC2-49D00BB58738}" destId="{49431AC2-66CD-4FAE-9EAA-DC6A50B5ACC8}" srcOrd="1" destOrd="0" presId="urn:microsoft.com/office/officeart/2005/8/layout/list1"/>
    <dgm:cxn modelId="{8AE20D95-EB24-477B-8731-D60147B6DE7F}" type="presParOf" srcId="{456FC99D-E974-4F82-ADF1-A0F9E7777094}" destId="{72FCFBB8-6ECF-465F-A000-61A39C7DF7A3}" srcOrd="13" destOrd="0" presId="urn:microsoft.com/office/officeart/2005/8/layout/list1"/>
    <dgm:cxn modelId="{5A4B5326-0E77-433A-B3EE-FDA7CD3D9CF2}" type="presParOf" srcId="{456FC99D-E974-4F82-ADF1-A0F9E7777094}" destId="{4440D190-F79E-4B3C-AD3C-666328F1EACC}" srcOrd="14" destOrd="0" presId="urn:microsoft.com/office/officeart/2005/8/layout/list1"/>
    <dgm:cxn modelId="{4EEAF6A7-D6E2-49FD-9BB7-4A1350AAB02E}" type="presParOf" srcId="{456FC99D-E974-4F82-ADF1-A0F9E7777094}" destId="{27047AB2-8143-4785-8EC4-9290DDCC0B50}" srcOrd="15" destOrd="0" presId="urn:microsoft.com/office/officeart/2005/8/layout/list1"/>
    <dgm:cxn modelId="{09DF7FD3-6033-49B7-B740-37CDE7F98AB0}" type="presParOf" srcId="{456FC99D-E974-4F82-ADF1-A0F9E7777094}" destId="{8FD0C32E-8ECF-4948-81D9-8BA9367AF7E6}" srcOrd="16" destOrd="0" presId="urn:microsoft.com/office/officeart/2005/8/layout/list1"/>
    <dgm:cxn modelId="{28D15641-E75E-42CE-9E20-08C1EEB35CE6}" type="presParOf" srcId="{8FD0C32E-8ECF-4948-81D9-8BA9367AF7E6}" destId="{38429240-27E4-4717-9A88-21C4A44FE4C4}" srcOrd="0" destOrd="0" presId="urn:microsoft.com/office/officeart/2005/8/layout/list1"/>
    <dgm:cxn modelId="{69DCFAFE-EFFC-4223-9673-A79399CDAF5E}" type="presParOf" srcId="{8FD0C32E-8ECF-4948-81D9-8BA9367AF7E6}" destId="{5290F49C-1993-4907-8253-29568E4CA5FA}" srcOrd="1" destOrd="0" presId="urn:microsoft.com/office/officeart/2005/8/layout/list1"/>
    <dgm:cxn modelId="{CC7D488C-878D-40E4-82A6-3E40012B8FBC}" type="presParOf" srcId="{456FC99D-E974-4F82-ADF1-A0F9E7777094}" destId="{A87F5BD0-882C-4F7E-A0D1-13680782B250}" srcOrd="17" destOrd="0" presId="urn:microsoft.com/office/officeart/2005/8/layout/list1"/>
    <dgm:cxn modelId="{AA2B3C1D-AAF7-4B62-8C94-C893E6DA6D27}" type="presParOf" srcId="{456FC99D-E974-4F82-ADF1-A0F9E7777094}" destId="{5D0629A8-110B-43D3-AD4A-E03571200591}" srcOrd="18" destOrd="0" presId="urn:microsoft.com/office/officeart/2005/8/layout/list1"/>
    <dgm:cxn modelId="{E598EAF7-1DFA-411F-98A2-D6DC8F53FE97}" type="presParOf" srcId="{456FC99D-E974-4F82-ADF1-A0F9E7777094}" destId="{495711BD-E2D8-4E6A-8B9B-22180B91535D}" srcOrd="19" destOrd="0" presId="urn:microsoft.com/office/officeart/2005/8/layout/list1"/>
    <dgm:cxn modelId="{F838B8D0-5DD1-4C08-8E95-46ADD0FEBC40}" type="presParOf" srcId="{456FC99D-E974-4F82-ADF1-A0F9E7777094}" destId="{CA195808-A833-4D9E-9EEB-808CBE61FD3B}" srcOrd="20" destOrd="0" presId="urn:microsoft.com/office/officeart/2005/8/layout/list1"/>
    <dgm:cxn modelId="{3BE36D14-87F0-4F29-906D-4F914ABFB29D}" type="presParOf" srcId="{CA195808-A833-4D9E-9EEB-808CBE61FD3B}" destId="{665764E3-85B8-4BE5-A931-D38D3F068DA3}" srcOrd="0" destOrd="0" presId="urn:microsoft.com/office/officeart/2005/8/layout/list1"/>
    <dgm:cxn modelId="{036EFA1E-7EF4-4404-B6CD-101181AC9C56}" type="presParOf" srcId="{CA195808-A833-4D9E-9EEB-808CBE61FD3B}" destId="{3BA8CA06-8A78-444D-8F67-085C8958B3E6}" srcOrd="1" destOrd="0" presId="urn:microsoft.com/office/officeart/2005/8/layout/list1"/>
    <dgm:cxn modelId="{65BA7454-0B38-4B0A-8712-C2FA4AF3C84A}" type="presParOf" srcId="{456FC99D-E974-4F82-ADF1-A0F9E7777094}" destId="{2FD7AE51-9314-4191-BE5A-B878A72B2972}" srcOrd="21" destOrd="0" presId="urn:microsoft.com/office/officeart/2005/8/layout/list1"/>
    <dgm:cxn modelId="{97B41792-19B6-412D-931C-12DE95C5525E}" type="presParOf" srcId="{456FC99D-E974-4F82-ADF1-A0F9E7777094}" destId="{DBA409B2-3D1A-4391-B91A-BAF63A934D8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505390-AA96-4140-BBB9-6F112BA22FC1}">
      <dsp:nvSpPr>
        <dsp:cNvPr id="0" name=""/>
        <dsp:cNvSpPr/>
      </dsp:nvSpPr>
      <dsp:spPr>
        <a:xfrm>
          <a:off x="0" y="3650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31E6DE-80DB-4C70-B2F6-4DC7526521F7}">
      <dsp:nvSpPr>
        <dsp:cNvPr id="0" name=""/>
        <dsp:cNvSpPr/>
      </dsp:nvSpPr>
      <dsp:spPr>
        <a:xfrm>
          <a:off x="411480" y="128901"/>
          <a:ext cx="5760720" cy="472320"/>
        </a:xfrm>
        <a:prstGeom prst="roundRect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умение выражать свои мысли</a:t>
          </a:r>
          <a:endParaRPr lang="ru-RU" sz="1600" kern="1200" dirty="0"/>
        </a:p>
      </dsp:txBody>
      <dsp:txXfrm>
        <a:off x="434537" y="151958"/>
        <a:ext cx="5714606" cy="426206"/>
      </dsp:txXfrm>
    </dsp:sp>
    <dsp:sp modelId="{9402890A-E955-4388-BEB8-35D140FB8381}">
      <dsp:nvSpPr>
        <dsp:cNvPr id="0" name=""/>
        <dsp:cNvSpPr/>
      </dsp:nvSpPr>
      <dsp:spPr>
        <a:xfrm>
          <a:off x="0" y="109082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7174"/>
              <a:satOff val="-805"/>
              <a:lumOff val="51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328012-2EE1-4A82-9D98-099C1978F715}">
      <dsp:nvSpPr>
        <dsp:cNvPr id="0" name=""/>
        <dsp:cNvSpPr/>
      </dsp:nvSpPr>
      <dsp:spPr>
        <a:xfrm>
          <a:off x="411480" y="854661"/>
          <a:ext cx="5760720" cy="472320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владение монологической речью</a:t>
          </a:r>
          <a:endParaRPr lang="ru-RU" sz="1600" kern="1200" dirty="0"/>
        </a:p>
      </dsp:txBody>
      <dsp:txXfrm>
        <a:off x="434537" y="877718"/>
        <a:ext cx="5714606" cy="426206"/>
      </dsp:txXfrm>
    </dsp:sp>
    <dsp:sp modelId="{2DC4671A-1DBA-4EC5-866B-E60758051BE8}">
      <dsp:nvSpPr>
        <dsp:cNvPr id="0" name=""/>
        <dsp:cNvSpPr/>
      </dsp:nvSpPr>
      <dsp:spPr>
        <a:xfrm>
          <a:off x="0" y="181658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4349"/>
              <a:satOff val="-1610"/>
              <a:lumOff val="102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3DFE96-B8EF-48EB-9A06-6AAEEFD84069}">
      <dsp:nvSpPr>
        <dsp:cNvPr id="0" name=""/>
        <dsp:cNvSpPr/>
      </dsp:nvSpPr>
      <dsp:spPr>
        <a:xfrm>
          <a:off x="411480" y="1580421"/>
          <a:ext cx="5760720" cy="472320"/>
        </a:xfrm>
        <a:prstGeom prst="roundRect">
          <a:avLst/>
        </a:prstGeom>
        <a:solidFill>
          <a:schemeClr val="accent2">
            <a:shade val="80000"/>
            <a:hueOff val="-14349"/>
            <a:satOff val="-1610"/>
            <a:lumOff val="1027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владение диалогической речью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34537" y="1603478"/>
        <a:ext cx="5714606" cy="426206"/>
      </dsp:txXfrm>
    </dsp:sp>
    <dsp:sp modelId="{4440D190-F79E-4B3C-AD3C-666328F1EACC}">
      <dsp:nvSpPr>
        <dsp:cNvPr id="0" name=""/>
        <dsp:cNvSpPr/>
      </dsp:nvSpPr>
      <dsp:spPr>
        <a:xfrm>
          <a:off x="0" y="254234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21523"/>
              <a:satOff val="-2414"/>
              <a:lumOff val="154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431AC2-66CD-4FAE-9EAA-DC6A50B5ACC8}">
      <dsp:nvSpPr>
        <dsp:cNvPr id="0" name=""/>
        <dsp:cNvSpPr/>
      </dsp:nvSpPr>
      <dsp:spPr>
        <a:xfrm>
          <a:off x="411480" y="2306181"/>
          <a:ext cx="5760720" cy="47232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владение современными средствами коммуникации</a:t>
          </a:r>
          <a:endParaRPr lang="ru-RU" sz="1600" kern="1200" dirty="0"/>
        </a:p>
      </dsp:txBody>
      <dsp:txXfrm>
        <a:off x="434537" y="2329238"/>
        <a:ext cx="5714606" cy="426206"/>
      </dsp:txXfrm>
    </dsp:sp>
    <dsp:sp modelId="{5D0629A8-110B-43D3-AD4A-E03571200591}">
      <dsp:nvSpPr>
        <dsp:cNvPr id="0" name=""/>
        <dsp:cNvSpPr/>
      </dsp:nvSpPr>
      <dsp:spPr>
        <a:xfrm>
          <a:off x="0" y="326810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28698"/>
              <a:satOff val="-3219"/>
              <a:lumOff val="205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90F49C-1993-4907-8253-29568E4CA5FA}">
      <dsp:nvSpPr>
        <dsp:cNvPr id="0" name=""/>
        <dsp:cNvSpPr/>
      </dsp:nvSpPr>
      <dsp:spPr>
        <a:xfrm>
          <a:off x="411480" y="3031941"/>
          <a:ext cx="5760720" cy="47232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умение пользоваться книгой, словарем</a:t>
          </a:r>
          <a:endParaRPr lang="ru-RU" sz="1600" kern="1200" dirty="0"/>
        </a:p>
      </dsp:txBody>
      <dsp:txXfrm>
        <a:off x="434537" y="3054998"/>
        <a:ext cx="5714606" cy="426206"/>
      </dsp:txXfrm>
    </dsp:sp>
    <dsp:sp modelId="{DBA409B2-3D1A-4391-B91A-BAF63A934D83}">
      <dsp:nvSpPr>
        <dsp:cNvPr id="0" name=""/>
        <dsp:cNvSpPr/>
      </dsp:nvSpPr>
      <dsp:spPr>
        <a:xfrm>
          <a:off x="0" y="39938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8CA06-8A78-444D-8F67-085C8958B3E6}">
      <dsp:nvSpPr>
        <dsp:cNvPr id="0" name=""/>
        <dsp:cNvSpPr/>
      </dsp:nvSpPr>
      <dsp:spPr>
        <a:xfrm>
          <a:off x="411480" y="3757701"/>
          <a:ext cx="5760720" cy="47232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коммуникация:  учитель-ученик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ученик-ученик</a:t>
          </a:r>
          <a:endParaRPr lang="ru-RU" sz="1600" kern="1200" dirty="0"/>
        </a:p>
      </dsp:txBody>
      <dsp:txXfrm>
        <a:off x="434537" y="3780758"/>
        <a:ext cx="571460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9282A-7AB9-4FA5-AEA3-67799B88AFC8}" type="datetimeFigureOut">
              <a:rPr lang="ru-RU" smtClean="0"/>
              <a:pPr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BB274-BE13-4D53-8970-357DD1DDD2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20688"/>
            <a:ext cx="8278688" cy="55446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Формирование </a:t>
            </a:r>
            <a:r>
              <a:rPr lang="ru-RU" dirty="0" smtClean="0">
                <a:solidFill>
                  <a:srgbClr val="FF0000"/>
                </a:solidFill>
              </a:rPr>
              <a:t>коммуникативных компетенций младших школьников в рамках ФГОС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 логопедических занятиях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200" dirty="0"/>
              <a:t> </a:t>
            </a:r>
            <a:r>
              <a:rPr lang="ru-RU" sz="2400" dirty="0" smtClean="0"/>
              <a:t>МБОУСОШ№11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/>
              <a:t> у</a:t>
            </a:r>
            <a:r>
              <a:rPr lang="ru-RU" sz="2000" dirty="0" smtClean="0"/>
              <a:t>читель- логопед:  </a:t>
            </a:r>
            <a:r>
              <a:rPr lang="ru-RU" sz="2000" dirty="0" smtClean="0"/>
              <a:t>Горб И.А.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45224"/>
            <a:ext cx="6400800" cy="19357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Фонетическая сторона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направленность внимания на звуковую сторону речи.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Восполнить пробелы в формировании фонематических процессов.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Развить первоначальные представления о звукобуквенном и слоговом составе слова.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Поставить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отдифференцировать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все звуки.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Развитие фонетической стороны речи</a:t>
            </a:r>
            <a:b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5"/>
            <a:ext cx="4040188" cy="648072"/>
          </a:xfrm>
        </p:spPr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Дидактические игры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7" y="1124744"/>
            <a:ext cx="4392489" cy="86409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Артикуляционная гимнастика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денис\Desktop\кабинет логопеда\DSC045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4176464" cy="3672407"/>
          </a:xfrm>
          <a:prstGeom prst="rect">
            <a:avLst/>
          </a:prstGeom>
          <a:noFill/>
        </p:spPr>
      </p:pic>
      <p:pic>
        <p:nvPicPr>
          <p:cNvPr id="1027" name="Picture 3" descr="C:\Users\денис\Desktop\кабинет логопеда\DSC0457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4041775" cy="2267337"/>
          </a:xfrm>
          <a:prstGeom prst="rect">
            <a:avLst/>
          </a:prstGeom>
          <a:noFill/>
        </p:spPr>
      </p:pic>
      <p:pic>
        <p:nvPicPr>
          <p:cNvPr id="1029" name="Picture 5" descr="C:\Users\денис\Desktop\кабинет логопеда\DSC045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365104"/>
            <a:ext cx="4032448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Звукоподражания, артикуляционная гимнастика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69" name="Picture 1" descr="C:\Users\денис\Desktop\кабинет логопеда\DSC046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536504" cy="3384376"/>
          </a:xfrm>
          <a:prstGeom prst="rect">
            <a:avLst/>
          </a:prstGeom>
          <a:noFill/>
        </p:spPr>
      </p:pic>
      <p:pic>
        <p:nvPicPr>
          <p:cNvPr id="7170" name="Picture 2" descr="C:\Users\денис\Desktop\кабинет логопеда\DSC04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2976"/>
            <a:ext cx="4392488" cy="3212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Грамматическая сторона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ru-RU" dirty="0" smtClean="0"/>
              <a:t>Ориентироваться на морфологическом составе слова.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/>
              <a:t>Активно пользоваться различными способами словообразования.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/>
              <a:t>Правильно использовать новые слова.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/>
              <a:t>Передавать суть выполняемых упражнений, последовательность производимых умственных действий в развернутом высказывании.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Методические приёмы</a:t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хоровая речь с движением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7" name="Picture 1" descr="C:\Users\денис\Desktop\кабинет логопеда\DSC046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4176464" cy="3096344"/>
          </a:xfrm>
          <a:prstGeom prst="rect">
            <a:avLst/>
          </a:prstGeom>
          <a:noFill/>
        </p:spPr>
      </p:pic>
      <p:pic>
        <p:nvPicPr>
          <p:cNvPr id="9218" name="Picture 2" descr="C:\Users\денис\Desktop\кабинет логопеда\DSC046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73016"/>
            <a:ext cx="4320480" cy="30243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7963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Речевая гимнастика, </a:t>
            </a:r>
            <a:r>
              <a:rPr lang="ru-RU" dirty="0" err="1" smtClean="0">
                <a:solidFill>
                  <a:srgbClr val="FF0000"/>
                </a:solidFill>
              </a:rPr>
              <a:t>чистоговорки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3" name="Picture 1" descr="C:\Users\денис\Desktop\кабинет логопеда\DSC046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4968552" cy="3744415"/>
          </a:xfrm>
          <a:prstGeom prst="rect">
            <a:avLst/>
          </a:prstGeom>
          <a:noFill/>
        </p:spPr>
      </p:pic>
      <p:pic>
        <p:nvPicPr>
          <p:cNvPr id="8194" name="Picture 2" descr="C:\Users\денис\Desktop\кабинет логопеда\DSC04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492896"/>
            <a:ext cx="5040560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Лексическая сторона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ru-RU" dirty="0" smtClean="0"/>
              <a:t>Самостоятельно формулировать и задавать вопросы в разных видах учебной деятельности: в коллективных формах учебной работы, в работе парами.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/>
              <a:t>Сравнивать, обобщать и делать выводы, доказывать и рассуждать.</a:t>
            </a:r>
          </a:p>
          <a:p>
            <a:pPr marL="609600" indent="-609600">
              <a:lnSpc>
                <a:spcPct val="90000"/>
              </a:lnSpc>
            </a:pPr>
            <a:r>
              <a:rPr lang="ru-RU" dirty="0" smtClean="0"/>
              <a:t>Вскрывать причинно-следственные отношения между явлениями и фактами действительности.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Коллективная и индивидуальная формы работы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6866" name="Picture 2" descr="C:\Users\денис\Desktop\кабинет логопеда\DSC046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466059" cy="3384376"/>
          </a:xfrm>
          <a:prstGeom prst="rect">
            <a:avLst/>
          </a:prstGeom>
          <a:noFill/>
        </p:spPr>
      </p:pic>
      <p:pic>
        <p:nvPicPr>
          <p:cNvPr id="36867" name="Picture 3" descr="C:\Users\денис\Desktop\кабинет логопеда\DSC04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80928"/>
            <a:ext cx="4248472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с </a:t>
            </a:r>
            <a:r>
              <a:rPr lang="ru-RU" dirty="0" err="1" smtClean="0">
                <a:solidFill>
                  <a:srgbClr val="FF0000"/>
                </a:solidFill>
              </a:rPr>
              <a:t>мнемотаблицами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5842" name="Picture 2" descr="C:\Users\денис\Desktop\кабинет логопеда\DSC046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4752528" cy="2952328"/>
          </a:xfrm>
          <a:prstGeom prst="rect">
            <a:avLst/>
          </a:prstGeom>
          <a:noFill/>
        </p:spPr>
      </p:pic>
      <p:pic>
        <p:nvPicPr>
          <p:cNvPr id="35843" name="Picture 3" descr="C:\Users\денис\Desktop\кабинет логопеда\DSC04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068960"/>
            <a:ext cx="4680520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Методическая литература по развития связной речи младших школьников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7890" name="Picture 2" descr="C:\Users\денис\Desktop\кабинет логопеда\DSC045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7560840" cy="4065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7200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Взаимосвязь </a:t>
            </a:r>
            <a:b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sz="31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универсальных учебных действий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44625"/>
            <a:ext cx="6903293" cy="5267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dirty="0" smtClean="0"/>
              <a:t>Формирование коммуникативных компетенций – это обучение на основе общения.</a:t>
            </a:r>
          </a:p>
          <a:p>
            <a:r>
              <a:rPr lang="ru-RU" dirty="0" smtClean="0"/>
              <a:t>Речь помогает ребёнку общаться, познавать мир.</a:t>
            </a:r>
          </a:p>
          <a:p>
            <a:r>
              <a:rPr lang="ru-RU" dirty="0" smtClean="0"/>
              <a:t>Свободное владение речью способствует полноценному общению, созданию коммуникативного комфорта человека в обществе.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9" y="299706"/>
            <a:ext cx="8784961" cy="6258588"/>
          </a:xfrm>
          <a:prstGeom prst="rect">
            <a:avLst/>
          </a:prstGeom>
          <a:blipFill>
            <a:blip r:embed="rId2" cstate="print">
              <a:extLst/>
            </a:blip>
            <a:srcRect/>
            <a:stretch>
              <a:fillRect t="-8000" b="-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Коммуникативные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Логопедическая работа в условиях ФГОС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Одна из главных </a:t>
            </a:r>
            <a:r>
              <a:rPr lang="ru-RU" i="1" dirty="0" smtClean="0"/>
              <a:t>задач ,</a:t>
            </a:r>
            <a:r>
              <a:rPr lang="ru-RU" dirty="0" smtClean="0"/>
              <a:t> стоящих перед общеобразовательной школой – повышение эффективности обучения и воспитания учащихся на основе формирования у них коммуникативных компетенций. 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" name="pic" descr="Логопедическая работа в школе (работаем по новым стандартам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2381250" cy="4048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53650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Общение </a:t>
            </a:r>
            <a:r>
              <a:rPr lang="ru-RU" dirty="0" smtClean="0"/>
              <a:t>- важное </a:t>
            </a:r>
            <a:r>
              <a:rPr lang="ru-RU" i="1" dirty="0" smtClean="0"/>
              <a:t>условие </a:t>
            </a:r>
            <a:r>
              <a:rPr lang="ru-RU" dirty="0" smtClean="0"/>
              <a:t>развития ребёнка, важнейший компонент формирования его личности, ведущий вид человеческой деятельности, направленный на познание и оценку самого себя через посредство других людей.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57192"/>
            <a:ext cx="6400800" cy="481608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39604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процессе общения происходит развитие речи.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Развитие речи </a:t>
            </a:r>
            <a:r>
              <a:rPr lang="ru-RU" dirty="0" smtClean="0"/>
              <a:t>школьников- </a:t>
            </a:r>
            <a:r>
              <a:rPr lang="ru-RU" i="1" u="sng" dirty="0" smtClean="0"/>
              <a:t>главная задача </a:t>
            </a:r>
            <a:r>
              <a:rPr lang="ru-RU" dirty="0" smtClean="0"/>
              <a:t>на занятиях младших школьников  с учителем- логопедом.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3"/>
          <p:cNvSpPr>
            <a:spLocks noChangeArrowheads="1"/>
          </p:cNvSpPr>
          <p:nvPr/>
        </p:nvSpPr>
        <p:spPr bwMode="gray">
          <a:xfrm>
            <a:off x="1403350" y="1916113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" name="AutoShape 24"/>
          <p:cNvSpPr>
            <a:spLocks noChangeArrowheads="1"/>
          </p:cNvSpPr>
          <p:nvPr/>
        </p:nvSpPr>
        <p:spPr bwMode="gray">
          <a:xfrm>
            <a:off x="3779838" y="1989138"/>
            <a:ext cx="378142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00"/>
                </a:solidFill>
              </a:rPr>
              <a:t>Звукопроизношение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4" name="AutoShape 25"/>
          <p:cNvSpPr>
            <a:spLocks noChangeArrowheads="1"/>
          </p:cNvSpPr>
          <p:nvPr/>
        </p:nvSpPr>
        <p:spPr bwMode="gray">
          <a:xfrm>
            <a:off x="4067175" y="2636838"/>
            <a:ext cx="4033217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 dirty="0">
                <a:solidFill>
                  <a:srgbClr val="000000"/>
                </a:solidFill>
              </a:rPr>
              <a:t>Фонематическое восприятие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5" name="AutoShape 26"/>
          <p:cNvSpPr>
            <a:spLocks noChangeArrowheads="1"/>
          </p:cNvSpPr>
          <p:nvPr/>
        </p:nvSpPr>
        <p:spPr bwMode="gray">
          <a:xfrm>
            <a:off x="4355976" y="3284538"/>
            <a:ext cx="3851399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00"/>
                </a:solidFill>
              </a:rPr>
              <a:t>Словарный запас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gray">
          <a:xfrm>
            <a:off x="4067175" y="3933825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00"/>
                </a:solidFill>
              </a:rPr>
              <a:t>Грамматический строй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7" name="AutoShape 28"/>
          <p:cNvSpPr>
            <a:spLocks noChangeArrowheads="1"/>
          </p:cNvSpPr>
          <p:nvPr/>
        </p:nvSpPr>
        <p:spPr bwMode="gray">
          <a:xfrm>
            <a:off x="3851275" y="4581525"/>
            <a:ext cx="378142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b="1">
                <a:solidFill>
                  <a:srgbClr val="000000"/>
                </a:solidFill>
              </a:rPr>
              <a:t>Связная речь</a:t>
            </a:r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8" name="Text Box 29"/>
          <p:cNvSpPr txBox="1">
            <a:spLocks noChangeArrowheads="1"/>
          </p:cNvSpPr>
          <p:nvPr/>
        </p:nvSpPr>
        <p:spPr bwMode="gray">
          <a:xfrm>
            <a:off x="2484438" y="3213100"/>
            <a:ext cx="1166812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Речь</a:t>
            </a:r>
            <a:endParaRPr lang="en-US" sz="3200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915816" y="404664"/>
            <a:ext cx="2998787" cy="1601788"/>
            <a:chOff x="1997" y="1314"/>
            <a:chExt cx="1889" cy="1009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solidFill>
              <a:srgbClr val="FF00FF">
                <a:alpha val="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solidFill>
              <a:srgbClr val="FF00FF">
                <a:alpha val="47842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699792" y="764705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</a:rPr>
              <a:t>Работа </a:t>
            </a:r>
          </a:p>
          <a:p>
            <a:pPr algn="ctr" eaLnBrk="0" hangingPunct="0"/>
            <a:r>
              <a:rPr lang="ru-RU" sz="3200" b="1" dirty="0" smtClean="0">
                <a:solidFill>
                  <a:srgbClr val="000000"/>
                </a:solidFill>
                <a:latin typeface="Calibri" pitchFamily="34" charset="0"/>
              </a:rPr>
              <a:t>логопеда</a:t>
            </a:r>
            <a:endParaRPr lang="en-US" sz="3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9" name="Text Box 19"/>
          <p:cNvSpPr txBox="1">
            <a:spLocks noChangeArrowheads="1"/>
          </p:cNvSpPr>
          <p:nvPr/>
        </p:nvSpPr>
        <p:spPr bwMode="auto">
          <a:xfrm>
            <a:off x="5004048" y="1916832"/>
            <a:ext cx="41399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4000" b="1" dirty="0">
                <a:solidFill>
                  <a:srgbClr val="000000"/>
                </a:solidFill>
                <a:latin typeface="Calibri" pitchFamily="34" charset="0"/>
              </a:rPr>
              <a:t>В  школе</a:t>
            </a:r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auto">
          <a:xfrm>
            <a:off x="8061325" y="3076575"/>
            <a:ext cx="647700" cy="273685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6765925" y="3076575"/>
            <a:ext cx="647700" cy="273685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" name="Rectangle 35"/>
          <p:cNvSpPr>
            <a:spLocks noChangeArrowheads="1"/>
          </p:cNvSpPr>
          <p:nvPr/>
        </p:nvSpPr>
        <p:spPr bwMode="auto">
          <a:xfrm>
            <a:off x="7413625" y="3076575"/>
            <a:ext cx="647700" cy="273685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3" name="Rectangle 36"/>
          <p:cNvSpPr>
            <a:spLocks noChangeArrowheads="1"/>
          </p:cNvSpPr>
          <p:nvPr/>
        </p:nvSpPr>
        <p:spPr bwMode="auto">
          <a:xfrm>
            <a:off x="6116638" y="3076575"/>
            <a:ext cx="647700" cy="2736850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" name="Rectangle 37"/>
          <p:cNvSpPr>
            <a:spLocks noChangeArrowheads="1"/>
          </p:cNvSpPr>
          <p:nvPr/>
        </p:nvSpPr>
        <p:spPr bwMode="auto">
          <a:xfrm>
            <a:off x="5613400" y="3868738"/>
            <a:ext cx="504825" cy="1944687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auto">
          <a:xfrm rot="-5400000">
            <a:off x="4837113" y="4645025"/>
            <a:ext cx="2000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 dirty="0">
                <a:latin typeface="Calibri" pitchFamily="34" charset="0"/>
              </a:rPr>
              <a:t>Звукопроизношение</a:t>
            </a:r>
          </a:p>
        </p:txBody>
      </p:sp>
      <p:sp>
        <p:nvSpPr>
          <p:cNvPr id="36" name="Rectangle 43"/>
          <p:cNvSpPr>
            <a:spLocks noChangeArrowheads="1"/>
          </p:cNvSpPr>
          <p:nvPr/>
        </p:nvSpPr>
        <p:spPr bwMode="auto">
          <a:xfrm rot="-5400000">
            <a:off x="5458619" y="4167982"/>
            <a:ext cx="19685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Фонематическое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ru-RU">
                <a:latin typeface="Calibri" pitchFamily="34" charset="0"/>
              </a:rPr>
              <a:t> восприятие</a:t>
            </a:r>
          </a:p>
        </p:txBody>
      </p:sp>
      <p:sp>
        <p:nvSpPr>
          <p:cNvPr id="37" name="Rectangle 44"/>
          <p:cNvSpPr>
            <a:spLocks noChangeArrowheads="1"/>
          </p:cNvSpPr>
          <p:nvPr/>
        </p:nvSpPr>
        <p:spPr bwMode="auto">
          <a:xfrm rot="-5400000">
            <a:off x="5723732" y="4261643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Словарный запас</a:t>
            </a:r>
          </a:p>
        </p:txBody>
      </p:sp>
      <p:sp>
        <p:nvSpPr>
          <p:cNvPr id="38" name="Rectangle 45"/>
          <p:cNvSpPr>
            <a:spLocks noChangeArrowheads="1"/>
          </p:cNvSpPr>
          <p:nvPr/>
        </p:nvSpPr>
        <p:spPr bwMode="auto">
          <a:xfrm rot="-5400000">
            <a:off x="6393656" y="4314032"/>
            <a:ext cx="26130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dirty="0">
                <a:latin typeface="Calibri" pitchFamily="34" charset="0"/>
              </a:rPr>
              <a:t>Грамматический строй</a:t>
            </a:r>
          </a:p>
        </p:txBody>
      </p:sp>
      <p:sp>
        <p:nvSpPr>
          <p:cNvPr id="39" name="Rectangle 46"/>
          <p:cNvSpPr>
            <a:spLocks noChangeArrowheads="1"/>
          </p:cNvSpPr>
          <p:nvPr/>
        </p:nvSpPr>
        <p:spPr bwMode="auto">
          <a:xfrm rot="-5400000">
            <a:off x="7544594" y="4314032"/>
            <a:ext cx="163353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dirty="0">
                <a:latin typeface="Calibri" pitchFamily="34" charset="0"/>
              </a:rPr>
              <a:t>Связная речь</a:t>
            </a:r>
          </a:p>
        </p:txBody>
      </p:sp>
      <p:pic>
        <p:nvPicPr>
          <p:cNvPr id="40" name="Рисунок 39" descr="http://logoped.pankovka19.caduk.ru/images/head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212976"/>
            <a:ext cx="302433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Freeform 7"/>
          <p:cNvSpPr>
            <a:spLocks/>
          </p:cNvSpPr>
          <p:nvPr/>
        </p:nvSpPr>
        <p:spPr bwMode="gray">
          <a:xfrm>
            <a:off x="3452813" y="214153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2" name="Freeform 9"/>
          <p:cNvSpPr>
            <a:spLocks/>
          </p:cNvSpPr>
          <p:nvPr/>
        </p:nvSpPr>
        <p:spPr bwMode="gray">
          <a:xfrm flipH="1">
            <a:off x="4533900" y="214153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052172"/>
            <a:ext cx="85689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оммуникативное развитие идёт по разным линиям: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количественное накопление (увеличение словарного запаса, объема высказывания);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качественные изменения (произношение, развитие связной речи, понимание обращенной речи).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335</Words>
  <Application>Microsoft Office PowerPoint</Application>
  <PresentationFormat>Экран (4:3)</PresentationFormat>
  <Paragraphs>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Формирование коммуникативных компетенций младших школьников в рамках ФГОС на логопедических занятиях  МБОУСОШ№11  учитель- логопед:  Горб И.А.</vt:lpstr>
      <vt:lpstr>Взаимосвязь  универсальных учебных действий  </vt:lpstr>
      <vt:lpstr>Коммуникативные</vt:lpstr>
      <vt:lpstr>Логопедическая работа в условиях ФГОС</vt:lpstr>
      <vt:lpstr>Общение - важное условие развития ребёнка, важнейший компонент формирования его личности, ведущий вид человеческой деятельности, направленный на познание и оценку самого себя через посредство других людей.</vt:lpstr>
      <vt:lpstr>В процессе общения происходит развитие речи. Развитие речи школьников- главная задача на занятиях младших школьников  с учителем- логопедом. </vt:lpstr>
      <vt:lpstr>Презентация PowerPoint</vt:lpstr>
      <vt:lpstr>Презентация PowerPoint</vt:lpstr>
      <vt:lpstr>Презентация PowerPoint</vt:lpstr>
      <vt:lpstr>Фонетическая сторона речи</vt:lpstr>
      <vt:lpstr>Развитие фонетической стороны речи </vt:lpstr>
      <vt:lpstr>Звукоподражания, артикуляционная гимнастика</vt:lpstr>
      <vt:lpstr>Грамматическая сторона речи</vt:lpstr>
      <vt:lpstr>Методические приёмы </vt:lpstr>
      <vt:lpstr>Речевая гимнастика, чистоговорки</vt:lpstr>
      <vt:lpstr>Лексическая сторона речи</vt:lpstr>
      <vt:lpstr>Коллективная и индивидуальная формы работы</vt:lpstr>
      <vt:lpstr>Работа с мнемотаблицами</vt:lpstr>
      <vt:lpstr>Методическая литература по развития связной речи младших школьников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коммуникативных компетенций младших школьников в рамках ФГОС на логопедических занятиях  МБОУ «СОШ №6» г.Гая  учитель- логопед:  Постернак Л.П.</dc:title>
  <dc:creator>денис</dc:creator>
  <cp:lastModifiedBy>Илья</cp:lastModifiedBy>
  <cp:revision>53</cp:revision>
  <dcterms:created xsi:type="dcterms:W3CDTF">2014-12-01T14:48:27Z</dcterms:created>
  <dcterms:modified xsi:type="dcterms:W3CDTF">2019-03-20T15:25:21Z</dcterms:modified>
</cp:coreProperties>
</file>