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58" r:id="rId7"/>
    <p:sldId id="259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66253-6F31-4E31-9C7B-D053BA26C52B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DECBB-1E79-4B64-BE1B-70944CA47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390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66253-6F31-4E31-9C7B-D053BA26C52B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DECBB-1E79-4B64-BE1B-70944CA47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512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66253-6F31-4E31-9C7B-D053BA26C52B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DECBB-1E79-4B64-BE1B-70944CA47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986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66253-6F31-4E31-9C7B-D053BA26C52B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DECBB-1E79-4B64-BE1B-70944CA47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223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66253-6F31-4E31-9C7B-D053BA26C52B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DECBB-1E79-4B64-BE1B-70944CA47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87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66253-6F31-4E31-9C7B-D053BA26C52B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DECBB-1E79-4B64-BE1B-70944CA47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747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66253-6F31-4E31-9C7B-D053BA26C52B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DECBB-1E79-4B64-BE1B-70944CA47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626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66253-6F31-4E31-9C7B-D053BA26C52B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DECBB-1E79-4B64-BE1B-70944CA47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490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66253-6F31-4E31-9C7B-D053BA26C52B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DECBB-1E79-4B64-BE1B-70944CA47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535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66253-6F31-4E31-9C7B-D053BA26C52B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DECBB-1E79-4B64-BE1B-70944CA47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751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66253-6F31-4E31-9C7B-D053BA26C52B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DECBB-1E79-4B64-BE1B-70944CA47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71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66253-6F31-4E31-9C7B-D053BA26C52B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DECBB-1E79-4B64-BE1B-70944CA47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58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1927" y="225346"/>
            <a:ext cx="5631873" cy="6356694"/>
          </a:xfrm>
        </p:spPr>
        <p:txBody>
          <a:bodyPr/>
          <a:lstStyle/>
          <a:p>
            <a:r>
              <a:rPr lang="ru-RU" sz="3600" dirty="0" smtClean="0"/>
              <a:t>Илья Глазунов:</a:t>
            </a:r>
            <a:br>
              <a:rPr lang="ru-RU" sz="3600" dirty="0" smtClean="0"/>
            </a:br>
            <a:r>
              <a:rPr lang="ru-RU" sz="3600" dirty="0" smtClean="0"/>
              <a:t>«Дмитрий Донской» из цикла «Поле Куликово» 1977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83" y="225345"/>
            <a:ext cx="5250872" cy="6356695"/>
          </a:xfrm>
        </p:spPr>
      </p:pic>
    </p:spTree>
    <p:extLst>
      <p:ext uri="{BB962C8B-B14F-4D97-AF65-F5344CB8AC3E}">
        <p14:creationId xmlns:p14="http://schemas.microsoft.com/office/powerpoint/2010/main" val="1921471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50036" y="264789"/>
            <a:ext cx="2780002" cy="6302265"/>
          </a:xfrm>
        </p:spPr>
        <p:txBody>
          <a:bodyPr>
            <a:normAutofit/>
          </a:bodyPr>
          <a:lstStyle/>
          <a:p>
            <a:r>
              <a:rPr lang="ru-RU" sz="2600" dirty="0" smtClean="0"/>
              <a:t>МГУ (Московский Государственный Университет)</a:t>
            </a:r>
            <a:br>
              <a:rPr lang="ru-RU" sz="2600" dirty="0" smtClean="0"/>
            </a:br>
            <a:r>
              <a:rPr lang="ru-RU" sz="2600" dirty="0" smtClean="0"/>
              <a:t>Архитекторы: </a:t>
            </a:r>
            <a:r>
              <a:rPr lang="ru-RU" sz="2600" dirty="0"/>
              <a:t>Лев Владимирович Руднев, Борис Михайлович </a:t>
            </a:r>
            <a:r>
              <a:rPr lang="ru-RU" sz="2600" dirty="0" err="1" smtClean="0"/>
              <a:t>Иофан</a:t>
            </a:r>
            <a:r>
              <a:rPr lang="ru-RU" sz="2600" dirty="0" smtClean="0"/>
              <a:t>, </a:t>
            </a:r>
            <a:r>
              <a:rPr lang="ru-RU" sz="2600" dirty="0"/>
              <a:t>Сергей Егорович </a:t>
            </a:r>
            <a:r>
              <a:rPr lang="ru-RU" sz="2600" dirty="0" err="1"/>
              <a:t>Чернышёв</a:t>
            </a:r>
            <a:r>
              <a:rPr lang="ru-RU" sz="2600" dirty="0"/>
              <a:t>, Александр Фёдорович Хряков, Павел Васильевич </a:t>
            </a:r>
            <a:r>
              <a:rPr lang="ru-RU" sz="2600" dirty="0" smtClean="0"/>
              <a:t>Абросимов</a:t>
            </a:r>
            <a:br>
              <a:rPr lang="ru-RU" sz="2600" dirty="0" smtClean="0"/>
            </a:br>
            <a:r>
              <a:rPr lang="ru-RU" sz="2600" dirty="0" smtClean="0"/>
              <a:t>1948 год</a:t>
            </a:r>
            <a:endParaRPr lang="ru-RU" sz="2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91" y="264789"/>
            <a:ext cx="8403023" cy="6302266"/>
          </a:xfrm>
        </p:spPr>
      </p:pic>
    </p:spTree>
    <p:extLst>
      <p:ext uri="{BB962C8B-B14F-4D97-AF65-F5344CB8AC3E}">
        <p14:creationId xmlns:p14="http://schemas.microsoft.com/office/powerpoint/2010/main" val="2811650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3673" y="254288"/>
            <a:ext cx="6560127" cy="6329589"/>
          </a:xfrm>
        </p:spPr>
        <p:txBody>
          <a:bodyPr/>
          <a:lstStyle/>
          <a:p>
            <a:r>
              <a:rPr lang="ru-RU" dirty="0" smtClean="0"/>
              <a:t>Памятник Петру </a:t>
            </a:r>
            <a:r>
              <a:rPr lang="en-US" dirty="0" smtClean="0"/>
              <a:t>I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smtClean="0"/>
              <a:t>работа Михаила Шемякина 1991 год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19" y="254288"/>
            <a:ext cx="4222208" cy="6329589"/>
          </a:xfrm>
        </p:spPr>
      </p:pic>
    </p:spTree>
    <p:extLst>
      <p:ext uri="{BB962C8B-B14F-4D97-AF65-F5344CB8AC3E}">
        <p14:creationId xmlns:p14="http://schemas.microsoft.com/office/powerpoint/2010/main" val="1820591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855" y="240434"/>
            <a:ext cx="6511635" cy="6368979"/>
          </a:xfrm>
        </p:spPr>
        <p:txBody>
          <a:bodyPr/>
          <a:lstStyle/>
          <a:p>
            <a:r>
              <a:rPr lang="ru-RU" dirty="0" smtClean="0"/>
              <a:t>Надгробный памятник Никиты Сергеевича Хрущёва (автор: Эрнст Иосифович Неизвестный)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20" y="240434"/>
            <a:ext cx="4776734" cy="6368980"/>
          </a:xfrm>
        </p:spPr>
      </p:pic>
    </p:spTree>
    <p:extLst>
      <p:ext uri="{BB962C8B-B14F-4D97-AF65-F5344CB8AC3E}">
        <p14:creationId xmlns:p14="http://schemas.microsoft.com/office/powerpoint/2010/main" val="368949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2036" y="365125"/>
            <a:ext cx="2258291" cy="616036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Памятник Петру </a:t>
            </a:r>
            <a:r>
              <a:rPr lang="en-US" sz="3200" dirty="0" smtClean="0"/>
              <a:t>I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(скульптор: Зураб Церетели) Москва, 1997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32" y="365125"/>
            <a:ext cx="9240549" cy="6160366"/>
          </a:xfrm>
        </p:spPr>
      </p:pic>
    </p:spTree>
    <p:extLst>
      <p:ext uri="{BB962C8B-B14F-4D97-AF65-F5344CB8AC3E}">
        <p14:creationId xmlns:p14="http://schemas.microsoft.com/office/powerpoint/2010/main" val="1169073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01200" y="365125"/>
            <a:ext cx="2341418" cy="606338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Памятник Воину-освободителю (скульптор: </a:t>
            </a:r>
            <a:r>
              <a:rPr lang="ru-RU" sz="2800" dirty="0"/>
              <a:t>Евгений Викторович </a:t>
            </a:r>
            <a:r>
              <a:rPr lang="ru-RU" sz="2800" dirty="0" smtClean="0"/>
              <a:t>Вучетич) 1949 год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36" y="365125"/>
            <a:ext cx="9090531" cy="6063384"/>
          </a:xfrm>
        </p:spPr>
      </p:pic>
    </p:spTree>
    <p:extLst>
      <p:ext uri="{BB962C8B-B14F-4D97-AF65-F5344CB8AC3E}">
        <p14:creationId xmlns:p14="http://schemas.microsoft.com/office/powerpoint/2010/main" val="3986710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70617" y="365125"/>
            <a:ext cx="4378037" cy="6118802"/>
          </a:xfrm>
        </p:spPr>
        <p:txBody>
          <a:bodyPr>
            <a:normAutofit/>
          </a:bodyPr>
          <a:lstStyle/>
          <a:p>
            <a:r>
              <a:rPr lang="ru-RU" sz="3600" dirty="0"/>
              <a:t>Монумент «Родина-мать зовет</a:t>
            </a:r>
            <a:r>
              <a:rPr lang="ru-RU" sz="3600" dirty="0" smtClean="0"/>
              <a:t>!»(скульптор:</a:t>
            </a:r>
            <a:r>
              <a:rPr lang="ru-RU" sz="3600" dirty="0"/>
              <a:t> Евгений </a:t>
            </a:r>
            <a:r>
              <a:rPr lang="ru-RU" sz="3600" dirty="0" smtClean="0"/>
              <a:t>Вучетич) 1959-1967 года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16" y="365125"/>
            <a:ext cx="6675057" cy="6118802"/>
          </a:xfrm>
        </p:spPr>
      </p:pic>
    </p:spTree>
    <p:extLst>
      <p:ext uri="{BB962C8B-B14F-4D97-AF65-F5344CB8AC3E}">
        <p14:creationId xmlns:p14="http://schemas.microsoft.com/office/powerpoint/2010/main" val="28439767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109</Words>
  <Application>Microsoft Office PowerPoint</Application>
  <PresentationFormat>Широкоэкранный</PresentationFormat>
  <Paragraphs>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Илья Глазунов: «Дмитрий Донской» из цикла «Поле Куликово» 1977 год </vt:lpstr>
      <vt:lpstr>МГУ (Московский Государственный Университет) Архитекторы: Лев Владимирович Руднев, Борис Михайлович Иофан, Сергей Егорович Чернышёв, Александр Фёдорович Хряков, Павел Васильевич Абросимов 1948 год</vt:lpstr>
      <vt:lpstr>Памятник Петру I: работа Михаила Шемякина 1991 год</vt:lpstr>
      <vt:lpstr>Надгробный памятник Никиты Сергеевича Хрущёва (автор: Эрнст Иосифович Неизвестный)</vt:lpstr>
      <vt:lpstr>Памятник Петру I (скульптор: Зураб Церетели) Москва, 1997</vt:lpstr>
      <vt:lpstr>Памятник Воину-освободителю (скульптор: Евгений Викторович Вучетич) 1949 год</vt:lpstr>
      <vt:lpstr>Монумент «Родина-мать зовет!»(скульптор: Евгений Вучетич) 1959-1967 года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6</cp:revision>
  <dcterms:created xsi:type="dcterms:W3CDTF">2022-02-25T09:02:24Z</dcterms:created>
  <dcterms:modified xsi:type="dcterms:W3CDTF">2022-02-25T10:05:14Z</dcterms:modified>
</cp:coreProperties>
</file>