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741" autoAdjust="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5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87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8153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036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3536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810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56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52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0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534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021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37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57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9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78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939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58FB6-4455-4751-A85C-F1A164F30874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C24F833-ACFF-4E00-AAB6-D23E5870F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6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9C94A4-7633-444A-AF66-9A58AFE8B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413" y="603606"/>
            <a:ext cx="10744199" cy="3218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в сложном предложении с разными видами связи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20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95323E-FF2A-4659-A6C8-AF2094883B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94679" y="5147352"/>
            <a:ext cx="2794570" cy="142810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СОШ № 1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Макаренко А.А.</a:t>
            </a:r>
          </a:p>
        </p:txBody>
      </p:sp>
    </p:spTree>
    <p:extLst>
      <p:ext uri="{BB962C8B-B14F-4D97-AF65-F5344CB8AC3E}">
        <p14:creationId xmlns:p14="http://schemas.microsoft.com/office/powerpoint/2010/main" val="3996841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CA77BCA-EA52-4E41-B7A6-5E32448D9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985" y="1386036"/>
            <a:ext cx="9320030" cy="5573029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Резвый ветер с моря надул паруса (1) и (2) когда солнце взошло (3) и городские стены остались за кормой последней ладьи (4) громкая песня разлилась над просторами Волги.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Разведчики вышли к околице (1) когда совсем уже стемнело (2) и первые звезды набрали яркость (3) а луна (4) начальная желтизна (5) которой утратилась (6) сделалась серебристой.  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я вернулась домой (1) соседи передали (2) что кто-то звонил мне (3) и речь идет о том (4) что меня приглашают в Большой театр.  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Родители считают (1) что (2) если судьба забросит меня на необитаемый остров (3) то я наверняка погибну (4) потому что не смогу разжечь костёр (5) и построить себе шалаш.  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задаваемые вопросы проводник объяснил (1) что (2) если в тихую погоду туман поднимается кверху (3) и (4) если при этом бывает сильное эхо (5) обязательно будет затяжной дождь.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57814-A77B-4C23-9275-A9FFBA826966}"/>
              </a:ext>
            </a:extLst>
          </p:cNvPr>
          <p:cNvSpPr txBox="1"/>
          <p:nvPr/>
        </p:nvSpPr>
        <p:spPr>
          <a:xfrm>
            <a:off x="4851132" y="336884"/>
            <a:ext cx="2151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</a:t>
            </a:r>
          </a:p>
        </p:txBody>
      </p:sp>
    </p:spTree>
    <p:extLst>
      <p:ext uri="{BB962C8B-B14F-4D97-AF65-F5344CB8AC3E}">
        <p14:creationId xmlns:p14="http://schemas.microsoft.com/office/powerpoint/2010/main" val="2639653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526CA-707E-43EF-A48B-A051CF24B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4798" y="2501036"/>
            <a:ext cx="8911687" cy="128089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81193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9EE2A26-B3CC-48AE-9E83-9825CA796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0848" y="1193358"/>
            <a:ext cx="10048127" cy="507387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задания: 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препинания: укажите все цифры, на месте которых в предложении должны стоять запятые.</a:t>
            </a:r>
          </a:p>
          <a:p>
            <a:pPr marL="0" indent="0" algn="just">
              <a:buNone/>
            </a:pPr>
            <a:r>
              <a:rPr lang="ru-RU" sz="2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никто не мог понять (1) каким образом лодка шла против течения без паруса и мотора (2) но (3) когда народ спустился к реке (4) все увидели тянущую лодку упряжку собак.</a:t>
            </a:r>
            <a:endParaRPr lang="ru-RU" sz="2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1, 2, 3, 4.</a:t>
            </a:r>
          </a:p>
          <a:p>
            <a:pPr marL="0" indent="0" algn="just">
              <a:buNone/>
            </a:pPr>
            <a:endParaRPr lang="ru-RU" sz="2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задании обычно представлена или синтаксическая конструкция с подчинительной и сочинительной связью, или сложноподчинённое предложение с последовательным подчинением придаточных.</a:t>
            </a:r>
          </a:p>
          <a:p>
            <a:pPr marL="0" indent="0" algn="just">
              <a:buNone/>
            </a:pP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Приведённая выше сложная синтаксическая конструкция состоит из четырёх простых предложений. Первое из них главное. К нему присоединено придаточное изъяснительное при помощи союзного слова </a:t>
            </a:r>
            <a:r>
              <a:rPr lang="ru-RU" sz="26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каким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Третье предложение связано со вторым при помощи сочинительного союза </a:t>
            </a:r>
            <a:r>
              <a:rPr lang="ru-RU" sz="26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но.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Четвёртое представляет собой придаточную часть со значением времени и присоединяется к третьему при помощи временного подчинительного союза </a:t>
            </a:r>
            <a:r>
              <a:rPr lang="ru-RU" sz="26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54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E8FC46-E03F-4CB6-997B-127D27D7D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2220" y="1244030"/>
            <a:ext cx="9709077" cy="507457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следует знать ученикам для правильного выполнения задания: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тему «Знаки препинания в сложном предложении с разными видами связи».</a:t>
            </a: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Сложноподчинённое предложение предполагает присутствие главной и придаточной части. Обнаружить, какое предложение является главным, а какое придаточным, позволяет подчинительный союз или союзное слово, которое может быть помещено только в придаточном предложении. От главного предложения задается вопрос к придаточному. Именно по характеру вопроса мы и определяем вид придаточного предложения.</a:t>
            </a:r>
            <a:b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границу придаточного и главного предложения достаточно легко: 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придаточная часть начинается с подчинительного союза или союзного слова: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поступок никогда не глуп, ибо он бескорыстен и не преследует цели, выгоды и «умного результата»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(Д.С. Лихачёв).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551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1026E85-2DC0-435C-A928-DE532483E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6608" y="1027417"/>
            <a:ext cx="9758004" cy="549667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видим, это повествовательное, невосклицательное, сложноподчинённое предложение состоит из главного предложения и придаточного причины, которое присоединяется к главному при помощи подчинительного союза ИБО. Вид придаточного мы определили по вопросу: почему? по какой причине?</a:t>
            </a:r>
          </a:p>
          <a:p>
            <a:pPr marL="0" indent="0" algn="just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 сложнее всего увидеть придаточное предложение, если оно расположено впереди главного: «Если вы с самого начала ведёте спор вежливо и спокойно, без заносчивости, то тем самым вы обеспечиваете себе спокойное отступление с достоинством» (Д.С. Лихачёв). Придаточное УСЛОВИЯ начинает предложение, затем следует главное.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расставить знаки препинания в этом задании поможет знание темы 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«Виды придаточных предложений».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эту информацию содержит приведённая ниже таблица. Помните, что при определении вида придаточных мы опираемся 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вопрос,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задаем от главной части к придаточной.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55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3873E-3F6D-4A6E-BFF6-3A52A9A2E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96029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"подводных камня" 20-го задания ЕГЭ по русскому языку</a:t>
            </a:r>
            <a:b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519241-F13F-4C73-9E60-15A3838C4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0156" y="2384349"/>
            <a:ext cx="9813085" cy="37776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20-м задании нам необходимо расставить запятые в сложном предложении с различными видами связи.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прост: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подчёркиваем основы (обычно их бывает четыре-пять),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обводим союзы и разделяем запятыми части предложения.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есть два момента, на которые надо обратить особое внимание.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66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3FEF973-7419-4B9C-B5A6-1DC5F066F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0575" y="1160979"/>
            <a:ext cx="10376899" cy="5835722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Во-первых, составители КИМ любят использовать в 20-м задании предложения с однородными придаточными. При однородном подчинении придаточные относятся к одному общему для них главному предложению и являются одинаковыми по значению – однородными, отвечают на один и тот же вопрос и относятся к одному виду.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4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шли майские грозы (1) и (2) мимо подслеповатых окон шумно катилась в подворотню вода (3) друзья растапливали печку (4) и пекли в ней картофель.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видит две основы - "шли грозы", "катилась вода" - и смело ставит запятую на цифре 1. 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допускает ошибку: запятая здесь не нужна, потому что перед нами придаточные, которые относятся к одной главной части: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[Друзья  растапливали печку и пекли картофель] когда? (когда шли грозы) и (когда катилась вода).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Следовательно, придаточные однородные и знаки препинания расставляются в соответствии с правилами однородных членов.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Правильный ответ: 3</a:t>
            </a:r>
            <a:endParaRPr lang="ru-RU" sz="4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75988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F1C98ED-CF06-4198-BE3E-70A52F1F6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520575"/>
            <a:ext cx="9675812" cy="439064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Во-вторых, в предложениях 20-го задания мы часто встречаемся с позицией стыка союзов, когда одно придаточное оказывается внутри другого придаточного, например: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 (1) что (2) если поэт живёт в ладу со своим родным языком (3) силы его удесятеряются.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Главный вопрос: ставится ли запятая на цифре 2? В данном случае ставится, так как после придаточного условия нет слов ТО, НО, ТАК, ОДНАКО, что позволяет изъять придаточное или переставить его в конец предложения: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Известно, что силы поэта удесятеряются, если он живёт в ладу со своим родным языком.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правильный ответ: 123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70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D9AA4E-7705-44B7-9253-7BBB0EA2B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182" y="1540189"/>
            <a:ext cx="9339085" cy="3777622"/>
          </a:xfrm>
        </p:spPr>
        <p:txBody>
          <a:bodyPr/>
          <a:lstStyle/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другом предложении запятой между союзами ЧТО и ЕСЛИ уже не будет, так как после придаточного следует вторая часть союза ТО.</a:t>
            </a: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понял (1) что (2) если не пойти по пути наименьшего сопротивления (3) то добиться можно многого.</a:t>
            </a: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Правильный ответ: 13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547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FCB985F-0E5B-4F89-9D0C-830C731FB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5642" y="1181529"/>
            <a:ext cx="10644026" cy="542475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Бывает, что в предложении из 20-го задания встречаются оба описанных случая: однородные придаточные и стык союзов.</a:t>
            </a: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endParaRPr lang="ru-RU" sz="3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3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Иногда летом на даче он сам писал красками пейзажи (1) и ему казалось (2) что у него много вкуса (3) и (4) что (5) если б он учился (6) то из него вышел бы хороший художник.</a:t>
            </a: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endParaRPr lang="ru-RU" sz="1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приведённом сложном предложении пять частей. Запятые ставятся между частями (цифры 126)</a:t>
            </a: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b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месте цифр 3 и 4 запятые не ставятся, так как однородные придаточные соединены союзом И (ЧТО у него много вкуса и ЧТО из него вышел бы хороший художник).</a:t>
            </a:r>
          </a:p>
          <a:p>
            <a:pPr marL="0" indent="0">
              <a:lnSpc>
                <a:spcPts val="2100"/>
              </a:lnSpc>
              <a:spcAft>
                <a:spcPts val="0"/>
              </a:spcAft>
              <a:buNone/>
            </a:pPr>
            <a:b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Запятая на стыке двух союзов (цифра 5) не ставится, так как далее есть  слово ТО, (ТАК, НО, ОДНАКО) (на месте цифры 6 ставим запятую).</a:t>
            </a:r>
            <a:endParaRPr lang="ru-RU" sz="3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2100"/>
              </a:lnSpc>
              <a:spcAft>
                <a:spcPts val="0"/>
              </a:spcAft>
              <a:buNone/>
            </a:pPr>
            <a:r>
              <a:rPr lang="ru-RU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126</a:t>
            </a:r>
            <a:endParaRPr lang="ru-RU" sz="3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99565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65</TotalTime>
  <Words>1170</Words>
  <Application>Microsoft Office PowerPoint</Application>
  <PresentationFormat>Широкоэкранный</PresentationFormat>
  <Paragraphs>55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Легкий дым</vt:lpstr>
      <vt:lpstr>Знаки препинания в сложном предложении с разными видами связи Задание 20</vt:lpstr>
      <vt:lpstr>Презентация PowerPoint</vt:lpstr>
      <vt:lpstr>Презентация PowerPoint</vt:lpstr>
      <vt:lpstr>Презентация PowerPoint</vt:lpstr>
      <vt:lpstr>Два "подводных камня" 20-го задания ЕГЭ по русскому языку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Знаки препинания в сложном предложении с разными видами связи Задание 20</dc:title>
  <dc:creator>79530</dc:creator>
  <cp:lastModifiedBy>79530</cp:lastModifiedBy>
  <cp:revision>2</cp:revision>
  <dcterms:created xsi:type="dcterms:W3CDTF">2022-02-09T16:40:12Z</dcterms:created>
  <dcterms:modified xsi:type="dcterms:W3CDTF">2022-02-09T17:45:25Z</dcterms:modified>
</cp:coreProperties>
</file>