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</p:sldMasterIdLst>
  <p:sldIdLst>
    <p:sldId id="268" r:id="rId5"/>
    <p:sldId id="278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76" r:id="rId15"/>
    <p:sldId id="277" r:id="rId16"/>
    <p:sldId id="265" r:id="rId17"/>
    <p:sldId id="270" r:id="rId18"/>
    <p:sldId id="273" r:id="rId19"/>
    <p:sldId id="275" r:id="rId20"/>
    <p:sldId id="274" r:id="rId21"/>
    <p:sldId id="269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99"/>
    <a:srgbClr val="33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33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AB4DE-F39D-4FD3-A5B0-ACD14C9DCF7D}" type="datetimeFigureOut">
              <a:rPr lang="ru-RU" smtClean="0"/>
              <a:t>27.08.2018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1A262-E63A-4FB4-8A92-7CC848EB53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65277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AB4DE-F39D-4FD3-A5B0-ACD14C9DCF7D}" type="datetimeFigureOut">
              <a:rPr lang="ru-RU" smtClean="0"/>
              <a:t>27.08.2018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1A262-E63A-4FB4-8A92-7CC848EB53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72892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6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6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AB4DE-F39D-4FD3-A5B0-ACD14C9DCF7D}" type="datetimeFigureOut">
              <a:rPr lang="ru-RU" smtClean="0"/>
              <a:t>27.08.2018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1A262-E63A-4FB4-8A92-7CC848EB53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10711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05200" y="1498610"/>
            <a:ext cx="5257800" cy="3298825"/>
          </a:xfrm>
        </p:spPr>
        <p:txBody>
          <a:bodyPr rtlCol="0">
            <a:normAutofit/>
          </a:bodyPr>
          <a:lstStyle>
            <a:lvl1pPr algn="l" rtl="0">
              <a:lnSpc>
                <a:spcPct val="90000"/>
              </a:lnSpc>
              <a:defRPr sz="5400" cap="none" baseline="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05200" y="4927600"/>
            <a:ext cx="5257800" cy="1244600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0"/>
              </a:spcBef>
              <a:buNone/>
              <a:defRPr sz="2800" b="0">
                <a:solidFill>
                  <a:schemeClr val="tx1"/>
                </a:solidFill>
              </a:defRPr>
            </a:lvl1pPr>
            <a:lvl2pPr marL="609493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54915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rtl="0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/>
          <a:lstStyle>
            <a:lvl5pPr algn="l" rtl="0">
              <a:defRPr/>
            </a:lvl5pPr>
            <a:lvl6pPr algn="l" rtl="0">
              <a:defRPr/>
            </a:lvl6pPr>
            <a:lvl7pPr algn="l" rtl="0">
              <a:defRPr baseline="0"/>
            </a:lvl7pPr>
            <a:lvl8pPr algn="l" rtl="0">
              <a:defRPr baseline="0"/>
            </a:lvl8pPr>
            <a:lvl9pPr algn="l" rtl="0">
              <a:defRPr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A12F91-652D-4FAD-A40E-F60A922BB344}" type="datetime1">
              <a:rPr lang="ru-RU">
                <a:solidFill>
                  <a:srgbClr val="000000">
                    <a:lumMod val="50000"/>
                    <a:lumOff val="50000"/>
                  </a:srgbClr>
                </a:solidFill>
              </a:rPr>
              <a:pPr>
                <a:defRPr/>
              </a:pPr>
              <a:t>27.08.2018</a:t>
            </a:fld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1D3E48-D9AD-46A2-9692-3DAA7E8E0CE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78844588"/>
      </p:ext>
    </p:extLst>
  </p:cSld>
  <p:clrMapOvr>
    <a:masterClrMapping/>
  </p:clrMapOvr>
  <p:transition spd="slow">
    <p:push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4445000"/>
            <a:ext cx="5257800" cy="1930400"/>
          </a:xfrm>
        </p:spPr>
        <p:txBody>
          <a:bodyPr rtlCol="0" anchor="t">
            <a:normAutofit/>
          </a:bodyPr>
          <a:lstStyle>
            <a:lvl1pPr algn="l" rtl="0">
              <a:defRPr sz="5400" b="0" cap="none" baseline="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3124201"/>
            <a:ext cx="5257800" cy="1296987"/>
          </a:xfrm>
        </p:spPr>
        <p:txBody>
          <a:bodyPr rtlCol="0" anchor="b">
            <a:normAutofit/>
          </a:bodyPr>
          <a:lstStyle>
            <a:lvl1pPr marL="0" indent="0" algn="l" rtl="0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609493" indent="0" algn="l" rtl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l" rtl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46276802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типа объекто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701800"/>
            <a:ext cx="3733800" cy="4470400"/>
          </a:xfrm>
        </p:spPr>
        <p:txBody>
          <a:bodyPr rtlCol="0">
            <a:normAutofit/>
          </a:bodyPr>
          <a:lstStyle>
            <a:lvl1pPr algn="l" rtl="0">
              <a:defRPr sz="2400"/>
            </a:lvl1pPr>
            <a:lvl2pPr algn="l" rtl="0">
              <a:defRPr sz="2000"/>
            </a:lvl2pPr>
            <a:lvl3pPr algn="l" rtl="0">
              <a:defRPr sz="1800"/>
            </a:lvl3pPr>
            <a:lvl4pPr algn="l" rtl="0">
              <a:defRPr sz="1800"/>
            </a:lvl4pPr>
            <a:lvl5pPr marL="2011328" algn="l" rtl="0">
              <a:defRPr sz="1800"/>
            </a:lvl5pPr>
            <a:lvl6pPr marL="2011328" algn="l" rtl="0">
              <a:defRPr sz="1800"/>
            </a:lvl6pPr>
            <a:lvl7pPr marL="2011328" algn="l" rtl="0">
              <a:defRPr sz="1800"/>
            </a:lvl7pPr>
            <a:lvl8pPr marL="2011328" algn="l" rtl="0">
              <a:defRPr sz="1800"/>
            </a:lvl8pPr>
            <a:lvl9pPr marL="2011328" algn="l" rtl="0"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24400" y="1701800"/>
            <a:ext cx="3733800" cy="4470400"/>
          </a:xfrm>
        </p:spPr>
        <p:txBody>
          <a:bodyPr rtlCol="0">
            <a:normAutofit/>
          </a:bodyPr>
          <a:lstStyle>
            <a:lvl1pPr algn="l" rtl="0">
              <a:defRPr sz="2400"/>
            </a:lvl1pPr>
            <a:lvl2pPr algn="l" rtl="0">
              <a:defRPr sz="2000"/>
            </a:lvl2pPr>
            <a:lvl3pPr algn="l" rtl="0">
              <a:defRPr sz="1800"/>
            </a:lvl3pPr>
            <a:lvl4pPr algn="l" rtl="0">
              <a:defRPr sz="1800"/>
            </a:lvl4pPr>
            <a:lvl5pPr marL="2011328" algn="l" rtl="0">
              <a:defRPr sz="1800"/>
            </a:lvl5pPr>
            <a:lvl6pPr marL="2011328" algn="l" rtl="0">
              <a:defRPr sz="1800"/>
            </a:lvl6pPr>
            <a:lvl7pPr marL="2011328" algn="l" rtl="0">
              <a:defRPr sz="1800"/>
            </a:lvl7pPr>
            <a:lvl8pPr marL="2011328" algn="l" rtl="0">
              <a:defRPr sz="1800"/>
            </a:lvl8pPr>
            <a:lvl9pPr marL="2011328" algn="l" rtl="0"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725328-FFBF-4AFF-AC42-272D81CF0213}" type="datetime1">
              <a:rPr lang="ru-RU">
                <a:solidFill>
                  <a:srgbClr val="000000">
                    <a:lumMod val="50000"/>
                    <a:lumOff val="50000"/>
                  </a:srgbClr>
                </a:solidFill>
              </a:rPr>
              <a:pPr>
                <a:defRPr/>
              </a:pPr>
              <a:t>27.08.2018</a:t>
            </a:fld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69881A-31A2-46E1-A7AC-C643E739277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5107714"/>
      </p:ext>
    </p:extLst>
  </p:cSld>
  <p:clrMapOvr>
    <a:masterClrMapping/>
  </p:clrMapOvr>
  <p:transition spd="slow">
    <p:push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algn="l" rtl="0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41249" y="1608836"/>
            <a:ext cx="3730752" cy="512064"/>
          </a:xfrm>
        </p:spPr>
        <p:txBody>
          <a:bodyPr rtlCol="0" anchor="b">
            <a:noAutofit/>
          </a:bodyPr>
          <a:lstStyle>
            <a:lvl1pPr marL="0" indent="0" algn="l" rtl="0">
              <a:spcBef>
                <a:spcPts val="0"/>
              </a:spcBef>
              <a:buNone/>
              <a:defRPr sz="2400" b="1"/>
            </a:lvl1pPr>
            <a:lvl2pPr marL="609493" indent="0" algn="l" rtl="0">
              <a:buNone/>
              <a:defRPr sz="2700" b="1"/>
            </a:lvl2pPr>
            <a:lvl3pPr marL="1218987" indent="0" algn="l" rtl="0">
              <a:buNone/>
              <a:defRPr sz="2400" b="1"/>
            </a:lvl3pPr>
            <a:lvl4pPr marL="1828480" indent="0" algn="l" rtl="0">
              <a:buNone/>
              <a:defRPr sz="2100" b="1"/>
            </a:lvl4pPr>
            <a:lvl5pPr marL="2437973" indent="0" algn="l" rtl="0">
              <a:buNone/>
              <a:defRPr sz="2100" b="1"/>
            </a:lvl5pPr>
            <a:lvl6pPr marL="3047467" indent="0" algn="l" rtl="0">
              <a:buNone/>
              <a:defRPr sz="2100" b="1"/>
            </a:lvl6pPr>
            <a:lvl7pPr marL="3656960" indent="0" algn="l" rtl="0">
              <a:buNone/>
              <a:defRPr sz="2100" b="1"/>
            </a:lvl7pPr>
            <a:lvl8pPr marL="4266453" indent="0" algn="l" rtl="0">
              <a:buNone/>
              <a:defRPr sz="2100" b="1"/>
            </a:lvl8pPr>
            <a:lvl9pPr marL="4875947" indent="0" algn="l" rtl="0">
              <a:buNone/>
              <a:defRPr sz="21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8200" y="2209800"/>
            <a:ext cx="3733800" cy="3962400"/>
          </a:xfrm>
        </p:spPr>
        <p:txBody>
          <a:bodyPr rtlCol="0">
            <a:normAutofit/>
          </a:bodyPr>
          <a:lstStyle>
            <a:lvl1pPr algn="l" rtl="0">
              <a:defRPr sz="2000"/>
            </a:lvl1pPr>
            <a:lvl2pPr algn="l" rtl="0">
              <a:defRPr sz="1800"/>
            </a:lvl2pPr>
            <a:lvl3pPr algn="l" rtl="0">
              <a:defRPr sz="1800"/>
            </a:lvl3pPr>
            <a:lvl4pPr algn="l" rtl="0">
              <a:defRPr sz="1800"/>
            </a:lvl4pPr>
            <a:lvl5pPr marL="2011328" algn="l" rtl="0">
              <a:defRPr sz="1800"/>
            </a:lvl5pPr>
            <a:lvl6pPr marL="2011328" algn="l" rtl="0">
              <a:defRPr sz="1800"/>
            </a:lvl6pPr>
            <a:lvl7pPr marL="2011328" algn="l" rtl="0">
              <a:defRPr sz="1800"/>
            </a:lvl7pPr>
            <a:lvl8pPr marL="2011328" algn="l" rtl="0">
              <a:defRPr sz="1800"/>
            </a:lvl8pPr>
            <a:lvl9pPr marL="2011328" algn="l" rtl="0"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727448" y="1608836"/>
            <a:ext cx="3730752" cy="512064"/>
          </a:xfrm>
        </p:spPr>
        <p:txBody>
          <a:bodyPr rtlCol="0" anchor="b">
            <a:noAutofit/>
          </a:bodyPr>
          <a:lstStyle>
            <a:lvl1pPr marL="0" indent="0" algn="l" rtl="0">
              <a:spcBef>
                <a:spcPts val="0"/>
              </a:spcBef>
              <a:buNone/>
              <a:defRPr sz="2400" b="1"/>
            </a:lvl1pPr>
            <a:lvl2pPr marL="609493" indent="0" algn="l" rtl="0">
              <a:buNone/>
              <a:defRPr sz="2700" b="1"/>
            </a:lvl2pPr>
            <a:lvl3pPr marL="1218987" indent="0" algn="l" rtl="0">
              <a:buNone/>
              <a:defRPr sz="2400" b="1"/>
            </a:lvl3pPr>
            <a:lvl4pPr marL="1828480" indent="0" algn="l" rtl="0">
              <a:buNone/>
              <a:defRPr sz="2100" b="1"/>
            </a:lvl4pPr>
            <a:lvl5pPr marL="2437973" indent="0" algn="l" rtl="0">
              <a:buNone/>
              <a:defRPr sz="2100" b="1"/>
            </a:lvl5pPr>
            <a:lvl6pPr marL="3047467" indent="0" algn="l" rtl="0">
              <a:buNone/>
              <a:defRPr sz="2100" b="1"/>
            </a:lvl6pPr>
            <a:lvl7pPr marL="3656960" indent="0" algn="l" rtl="0">
              <a:buNone/>
              <a:defRPr sz="2100" b="1"/>
            </a:lvl7pPr>
            <a:lvl8pPr marL="4266453" indent="0" algn="l" rtl="0">
              <a:buNone/>
              <a:defRPr sz="2100" b="1"/>
            </a:lvl8pPr>
            <a:lvl9pPr marL="4875947" indent="0" algn="l" rtl="0">
              <a:buNone/>
              <a:defRPr sz="21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724400" y="2209800"/>
            <a:ext cx="3733800" cy="3962400"/>
          </a:xfrm>
        </p:spPr>
        <p:txBody>
          <a:bodyPr rtlCol="0">
            <a:normAutofit/>
          </a:bodyPr>
          <a:lstStyle>
            <a:lvl1pPr algn="l" rtl="0">
              <a:defRPr sz="2000"/>
            </a:lvl1pPr>
            <a:lvl2pPr algn="l" rtl="0">
              <a:defRPr sz="1800"/>
            </a:lvl2pPr>
            <a:lvl3pPr algn="l" rtl="0">
              <a:defRPr sz="1800"/>
            </a:lvl3pPr>
            <a:lvl4pPr algn="l" rtl="0">
              <a:defRPr sz="1800"/>
            </a:lvl4pPr>
            <a:lvl5pPr marL="2011328" algn="l" rtl="0">
              <a:defRPr sz="1800"/>
            </a:lvl5pPr>
            <a:lvl6pPr marL="2011328" algn="l" rtl="0">
              <a:defRPr sz="1800"/>
            </a:lvl6pPr>
            <a:lvl7pPr marL="2011328" algn="l" rtl="0">
              <a:defRPr sz="1800"/>
            </a:lvl7pPr>
            <a:lvl8pPr marL="2011328" algn="l" rtl="0">
              <a:defRPr sz="1800"/>
            </a:lvl8pPr>
            <a:lvl9pPr marL="2011328" algn="l" rtl="0"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4E8EC9-1031-44EC-A6FC-B02131033F54}" type="datetime1">
              <a:rPr lang="ru-RU">
                <a:solidFill>
                  <a:srgbClr val="000000">
                    <a:lumMod val="50000"/>
                    <a:lumOff val="50000"/>
                  </a:srgbClr>
                </a:solidFill>
              </a:rPr>
              <a:pPr>
                <a:defRPr/>
              </a:pPr>
              <a:t>27.08.2018</a:t>
            </a:fld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AF430A-74A8-45E8-AEBE-63C5DE2883C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32933471"/>
      </p:ext>
    </p:extLst>
  </p:cSld>
  <p:clrMapOvr>
    <a:masterClrMapping/>
  </p:clrMapOvr>
  <p:transition spd="slow">
    <p:push dir="u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rtl="0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2DE94B-4DC8-4598-9003-BE9710C7C256}" type="datetime1">
              <a:rPr lang="ru-RU">
                <a:solidFill>
                  <a:srgbClr val="000000">
                    <a:lumMod val="50000"/>
                    <a:lumOff val="50000"/>
                  </a:srgbClr>
                </a:solidFill>
              </a:rPr>
              <a:pPr>
                <a:defRPr/>
              </a:pPr>
              <a:t>27.08.2018</a:t>
            </a:fld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CC2C02-BF4E-41FA-884A-E9F93CD931A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39868967"/>
      </p:ext>
    </p:extLst>
  </p:cSld>
  <p:clrMapOvr>
    <a:masterClrMapping/>
  </p:clrMapOvr>
  <p:transition spd="slow">
    <p:push dir="u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7A7897-1318-45AF-AF85-16A44A77A9BF}" type="datetime1">
              <a:rPr lang="ru-RU">
                <a:solidFill>
                  <a:srgbClr val="000000">
                    <a:lumMod val="50000"/>
                    <a:lumOff val="50000"/>
                  </a:srgbClr>
                </a:solidFill>
              </a:rPr>
              <a:pPr>
                <a:defRPr/>
              </a:pPr>
              <a:t>27.08.2018</a:t>
            </a:fld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79C765-0D04-4D92-86C2-8F50D82AC26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71627638"/>
      </p:ext>
    </p:extLst>
  </p:cSld>
  <p:clrMapOvr>
    <a:masterClrMapping/>
  </p:clrMapOvr>
  <p:transition spd="slow">
    <p:push dir="u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971384" y="0"/>
            <a:ext cx="5943957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55000"/>
                </a:scheme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anchor="ctr"/>
          <a:lstStyle/>
          <a:p>
            <a:pPr algn="ctr" defTabSz="1218987">
              <a:defRPr/>
            </a:pPr>
            <a:endParaRPr lang="ru-RU" sz="2400" dirty="0">
              <a:solidFill>
                <a:srgbClr val="FFFFFF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1" y="1701800"/>
            <a:ext cx="2514600" cy="2844800"/>
          </a:xfrm>
        </p:spPr>
        <p:txBody>
          <a:bodyPr rtlCol="0">
            <a:normAutofit/>
          </a:bodyPr>
          <a:lstStyle>
            <a:lvl1pPr algn="l" rtl="0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52800" y="482600"/>
            <a:ext cx="5105400" cy="5892800"/>
          </a:xfrm>
        </p:spPr>
        <p:txBody>
          <a:bodyPr rtlCol="0">
            <a:normAutofit/>
          </a:bodyPr>
          <a:lstStyle>
            <a:lvl1pPr algn="l" rtl="0">
              <a:defRPr sz="2400"/>
            </a:lvl1pPr>
            <a:lvl2pPr algn="l" rtl="0">
              <a:defRPr sz="2000"/>
            </a:lvl2pPr>
            <a:lvl3pPr algn="l" rtl="0">
              <a:defRPr sz="1800"/>
            </a:lvl3pPr>
            <a:lvl4pPr algn="l" rtl="0">
              <a:defRPr sz="1800"/>
            </a:lvl4pPr>
            <a:lvl5pPr algn="l" rtl="0">
              <a:defRPr sz="1800"/>
            </a:lvl5pPr>
            <a:lvl6pPr algn="l" rtl="0">
              <a:defRPr sz="1800"/>
            </a:lvl6pPr>
            <a:lvl7pPr algn="l" rtl="0">
              <a:defRPr sz="1800"/>
            </a:lvl7pPr>
            <a:lvl8pPr algn="l" rtl="0">
              <a:defRPr sz="1800"/>
            </a:lvl8pPr>
            <a:lvl9pPr algn="l" rtl="0"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28601" y="4648200"/>
            <a:ext cx="2514600" cy="1727200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1200"/>
              </a:spcBef>
              <a:buNone/>
              <a:defRPr sz="1600"/>
            </a:lvl1pPr>
            <a:lvl2pPr marL="609493" indent="0" algn="l" rtl="0">
              <a:buNone/>
              <a:defRPr sz="1600"/>
            </a:lvl2pPr>
            <a:lvl3pPr marL="1218987" indent="0" algn="l" rtl="0">
              <a:buNone/>
              <a:defRPr sz="1300"/>
            </a:lvl3pPr>
            <a:lvl4pPr marL="1828480" indent="0" algn="l" rtl="0">
              <a:buNone/>
              <a:defRPr sz="1200"/>
            </a:lvl4pPr>
            <a:lvl5pPr marL="2437973" indent="0" algn="l" rtl="0">
              <a:buNone/>
              <a:defRPr sz="1200"/>
            </a:lvl5pPr>
            <a:lvl6pPr marL="3047467" indent="0" algn="l" rtl="0">
              <a:buNone/>
              <a:defRPr sz="1200"/>
            </a:lvl6pPr>
            <a:lvl7pPr marL="3656960" indent="0" algn="l" rtl="0">
              <a:buNone/>
              <a:defRPr sz="1200"/>
            </a:lvl7pPr>
            <a:lvl8pPr marL="4266453" indent="0" algn="l" rtl="0">
              <a:buNone/>
              <a:defRPr sz="1200"/>
            </a:lvl8pPr>
            <a:lvl9pPr marL="4875947" indent="0" algn="l" rtl="0">
              <a:buNone/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90CE1C-2418-4159-873E-03E3B7B51D7A}" type="datetime1">
              <a:rPr lang="ru-RU">
                <a:solidFill>
                  <a:srgbClr val="000000">
                    <a:lumMod val="50000"/>
                    <a:lumOff val="50000"/>
                  </a:srgbClr>
                </a:solidFill>
              </a:rPr>
              <a:pPr>
                <a:defRPr/>
              </a:pPr>
              <a:t>27.08.2018</a:t>
            </a:fld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7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8422D7-8FA3-4963-B6E9-F6E46DE7F75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79761042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AB4DE-F39D-4FD3-A5B0-ACD14C9DCF7D}" type="datetimeFigureOut">
              <a:rPr lang="ru-RU" smtClean="0"/>
              <a:t>27.08.2018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1A262-E63A-4FB4-8A92-7CC848EB53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415496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562507" y="0"/>
            <a:ext cx="6018986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55000"/>
                </a:scheme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anchor="ctr"/>
          <a:lstStyle/>
          <a:p>
            <a:pPr algn="ctr" defTabSz="1218987">
              <a:defRPr/>
            </a:pPr>
            <a:endParaRPr lang="ru-RU" sz="2400" dirty="0">
              <a:solidFill>
                <a:srgbClr val="FFFFFF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4800600"/>
            <a:ext cx="5486400" cy="762000"/>
          </a:xfrm>
        </p:spPr>
        <p:txBody>
          <a:bodyPr rtlCol="0">
            <a:normAutofit/>
          </a:bodyPr>
          <a:lstStyle>
            <a:lvl1pPr algn="l" rtl="0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279410"/>
            <a:ext cx="5486400" cy="4448175"/>
          </a:xfrm>
        </p:spPr>
        <p:txBody>
          <a:bodyPr rtlCol="0">
            <a:normAutofit/>
          </a:bodyPr>
          <a:lstStyle>
            <a:lvl1pPr marL="0" indent="0" algn="l" rtl="0">
              <a:buNone/>
              <a:defRPr sz="2800"/>
            </a:lvl1pPr>
            <a:lvl2pPr marL="609493" indent="0" algn="l" rtl="0">
              <a:buNone/>
              <a:defRPr sz="3700"/>
            </a:lvl2pPr>
            <a:lvl3pPr marL="1218987" indent="0" algn="l" rtl="0">
              <a:buNone/>
              <a:defRPr sz="3200"/>
            </a:lvl3pPr>
            <a:lvl4pPr marL="1828480" indent="0" algn="l" rtl="0">
              <a:buNone/>
              <a:defRPr sz="2700"/>
            </a:lvl4pPr>
            <a:lvl5pPr marL="2437973" indent="0" algn="l" rtl="0">
              <a:buNone/>
              <a:defRPr sz="2700"/>
            </a:lvl5pPr>
            <a:lvl6pPr marL="3047467" indent="0" algn="l" rtl="0">
              <a:buNone/>
              <a:defRPr sz="2700"/>
            </a:lvl6pPr>
            <a:lvl7pPr marL="3656960" indent="0" algn="l" rtl="0">
              <a:buNone/>
              <a:defRPr sz="2700"/>
            </a:lvl7pPr>
            <a:lvl8pPr marL="4266453" indent="0" algn="l" rtl="0">
              <a:buNone/>
              <a:defRPr sz="2700"/>
            </a:lvl8pPr>
            <a:lvl9pPr marL="4875947" indent="0" algn="l" rtl="0">
              <a:buNone/>
              <a:defRPr sz="27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5562600"/>
            <a:ext cx="5486400" cy="812800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0"/>
              </a:spcBef>
              <a:buNone/>
              <a:defRPr sz="1600"/>
            </a:lvl1pPr>
            <a:lvl2pPr marL="609493" indent="0" algn="l" rtl="0">
              <a:buNone/>
              <a:defRPr sz="1600"/>
            </a:lvl2pPr>
            <a:lvl3pPr marL="1218987" indent="0" algn="l" rtl="0">
              <a:buNone/>
              <a:defRPr sz="1300"/>
            </a:lvl3pPr>
            <a:lvl4pPr marL="1828480" indent="0" algn="l" rtl="0">
              <a:buNone/>
              <a:defRPr sz="1200"/>
            </a:lvl4pPr>
            <a:lvl5pPr marL="2437973" indent="0" algn="l" rtl="0">
              <a:buNone/>
              <a:defRPr sz="1200"/>
            </a:lvl5pPr>
            <a:lvl6pPr marL="3047467" indent="0" algn="l" rtl="0">
              <a:buNone/>
              <a:defRPr sz="1200"/>
            </a:lvl6pPr>
            <a:lvl7pPr marL="3656960" indent="0" algn="l" rtl="0">
              <a:buNone/>
              <a:defRPr sz="1200"/>
            </a:lvl7pPr>
            <a:lvl8pPr marL="4266453" indent="0" algn="l" rtl="0">
              <a:buNone/>
              <a:defRPr sz="1200"/>
            </a:lvl8pPr>
            <a:lvl9pPr marL="4875947" indent="0" algn="l" rtl="0">
              <a:buNone/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A137FC-1459-4602-9BA7-080D149BE95C}" type="datetime1">
              <a:rPr lang="ru-RU">
                <a:solidFill>
                  <a:srgbClr val="000000">
                    <a:lumMod val="50000"/>
                    <a:lumOff val="50000"/>
                  </a:srgbClr>
                </a:solidFill>
              </a:rPr>
              <a:pPr>
                <a:defRPr/>
              </a:pPr>
              <a:t>27.08.2018</a:t>
            </a:fld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7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1D5201-5887-45C9-BD3F-87C2EE3015F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00723367"/>
      </p:ext>
    </p:extLst>
  </p:cSld>
  <p:clrMapOvr>
    <a:masterClrMapping/>
  </p:clrMapOvr>
  <p:transition spd="slow">
    <p:push dir="u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rtl="0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CB0327-DB70-4F59-929B-20FB43D4C452}" type="datetime1">
              <a:rPr lang="ru-RU">
                <a:solidFill>
                  <a:srgbClr val="000000">
                    <a:lumMod val="50000"/>
                    <a:lumOff val="50000"/>
                  </a:srgbClr>
                </a:solidFill>
              </a:rPr>
              <a:pPr>
                <a:defRPr/>
              </a:pPr>
              <a:t>27.08.2018</a:t>
            </a:fld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CA299C-996A-42A7-BD90-E97FC33CBFC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62887836"/>
      </p:ext>
    </p:extLst>
  </p:cSld>
  <p:clrMapOvr>
    <a:masterClrMapping/>
  </p:clrMapOvr>
  <p:transition spd="slow">
    <p:push dir="u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274647"/>
            <a:ext cx="1066800" cy="5897561"/>
          </a:xfrm>
        </p:spPr>
        <p:txBody>
          <a:bodyPr vert="eaVert" rtlCol="0"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274647"/>
            <a:ext cx="6400800" cy="5897561"/>
          </a:xfrm>
        </p:spPr>
        <p:txBody>
          <a:bodyPr vert="eaVert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D8101C-1A53-4F3E-B42B-FCF6C42D428E}" type="datetime1">
              <a:rPr lang="ru-RU">
                <a:solidFill>
                  <a:srgbClr val="000000">
                    <a:lumMod val="50000"/>
                    <a:lumOff val="50000"/>
                  </a:srgbClr>
                </a:solidFill>
              </a:rPr>
              <a:pPr>
                <a:defRPr/>
              </a:pPr>
              <a:t>27.08.2018</a:t>
            </a:fld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AE6C93-EAC6-4ED3-A149-8FD25F403C9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75967470"/>
      </p:ext>
    </p:extLst>
  </p:cSld>
  <p:clrMapOvr>
    <a:masterClrMapping/>
  </p:clrMapOvr>
  <p:transition spd="slow">
    <p:push dir="u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05200" y="1498608"/>
            <a:ext cx="5257800" cy="3298825"/>
          </a:xfrm>
        </p:spPr>
        <p:txBody>
          <a:bodyPr rtlCol="0">
            <a:normAutofit/>
          </a:bodyPr>
          <a:lstStyle>
            <a:lvl1pPr algn="l" rtl="0">
              <a:lnSpc>
                <a:spcPct val="90000"/>
              </a:lnSpc>
              <a:defRPr sz="5400" cap="none" baseline="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05200" y="4927600"/>
            <a:ext cx="5257800" cy="1244600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0"/>
              </a:spcBef>
              <a:buNone/>
              <a:defRPr sz="2800" b="0">
                <a:solidFill>
                  <a:schemeClr val="tx1"/>
                </a:solidFill>
              </a:defRPr>
            </a:lvl1pPr>
            <a:lvl2pPr marL="609493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1873557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 dir="u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rtl="0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/>
          <a:lstStyle>
            <a:lvl5pPr algn="l" rtl="0">
              <a:defRPr/>
            </a:lvl5pPr>
            <a:lvl6pPr algn="l" rtl="0">
              <a:defRPr/>
            </a:lvl6pPr>
            <a:lvl7pPr algn="l" rtl="0">
              <a:defRPr baseline="0"/>
            </a:lvl7pPr>
            <a:lvl8pPr algn="l" rtl="0">
              <a:defRPr baseline="0"/>
            </a:lvl8pPr>
            <a:lvl9pPr algn="l" rtl="0">
              <a:defRPr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A12F91-652D-4FAD-A40E-F60A922BB344}" type="datetime1">
              <a:rPr lang="ru-RU">
                <a:solidFill>
                  <a:srgbClr val="000000">
                    <a:lumMod val="50000"/>
                    <a:lumOff val="50000"/>
                  </a:srgbClr>
                </a:solidFill>
              </a:rPr>
              <a:pPr>
                <a:defRPr/>
              </a:pPr>
              <a:t>27.08.2018</a:t>
            </a:fld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1D3E48-D9AD-46A2-9692-3DAA7E8E0CE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3799960"/>
      </p:ext>
    </p:extLst>
  </p:cSld>
  <p:clrMapOvr>
    <a:masterClrMapping/>
  </p:clrMapOvr>
  <p:transition spd="slow">
    <p:push dir="u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4445000"/>
            <a:ext cx="5257800" cy="1930400"/>
          </a:xfrm>
        </p:spPr>
        <p:txBody>
          <a:bodyPr rtlCol="0" anchor="t">
            <a:normAutofit/>
          </a:bodyPr>
          <a:lstStyle>
            <a:lvl1pPr algn="l" rtl="0">
              <a:defRPr sz="5400" b="0" cap="none" baseline="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3124201"/>
            <a:ext cx="5257800" cy="1296987"/>
          </a:xfrm>
        </p:spPr>
        <p:txBody>
          <a:bodyPr rtlCol="0" anchor="b">
            <a:normAutofit/>
          </a:bodyPr>
          <a:lstStyle>
            <a:lvl1pPr marL="0" indent="0" algn="l" rtl="0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609493" indent="0" algn="l" rtl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l" rtl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80891771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 dir="u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типа объекто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701800"/>
            <a:ext cx="3733800" cy="4470400"/>
          </a:xfrm>
        </p:spPr>
        <p:txBody>
          <a:bodyPr rtlCol="0">
            <a:normAutofit/>
          </a:bodyPr>
          <a:lstStyle>
            <a:lvl1pPr algn="l" rtl="0">
              <a:defRPr sz="2400"/>
            </a:lvl1pPr>
            <a:lvl2pPr algn="l" rtl="0">
              <a:defRPr sz="2000"/>
            </a:lvl2pPr>
            <a:lvl3pPr algn="l" rtl="0">
              <a:defRPr sz="1800"/>
            </a:lvl3pPr>
            <a:lvl4pPr algn="l" rtl="0">
              <a:defRPr sz="1800"/>
            </a:lvl4pPr>
            <a:lvl5pPr marL="2011328" algn="l" rtl="0">
              <a:defRPr sz="1800"/>
            </a:lvl5pPr>
            <a:lvl6pPr marL="2011328" algn="l" rtl="0">
              <a:defRPr sz="1800"/>
            </a:lvl6pPr>
            <a:lvl7pPr marL="2011328" algn="l" rtl="0">
              <a:defRPr sz="1800"/>
            </a:lvl7pPr>
            <a:lvl8pPr marL="2011328" algn="l" rtl="0">
              <a:defRPr sz="1800"/>
            </a:lvl8pPr>
            <a:lvl9pPr marL="2011328" algn="l" rtl="0"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24400" y="1701800"/>
            <a:ext cx="3733800" cy="4470400"/>
          </a:xfrm>
        </p:spPr>
        <p:txBody>
          <a:bodyPr rtlCol="0">
            <a:normAutofit/>
          </a:bodyPr>
          <a:lstStyle>
            <a:lvl1pPr algn="l" rtl="0">
              <a:defRPr sz="2400"/>
            </a:lvl1pPr>
            <a:lvl2pPr algn="l" rtl="0">
              <a:defRPr sz="2000"/>
            </a:lvl2pPr>
            <a:lvl3pPr algn="l" rtl="0">
              <a:defRPr sz="1800"/>
            </a:lvl3pPr>
            <a:lvl4pPr algn="l" rtl="0">
              <a:defRPr sz="1800"/>
            </a:lvl4pPr>
            <a:lvl5pPr marL="2011328" algn="l" rtl="0">
              <a:defRPr sz="1800"/>
            </a:lvl5pPr>
            <a:lvl6pPr marL="2011328" algn="l" rtl="0">
              <a:defRPr sz="1800"/>
            </a:lvl6pPr>
            <a:lvl7pPr marL="2011328" algn="l" rtl="0">
              <a:defRPr sz="1800"/>
            </a:lvl7pPr>
            <a:lvl8pPr marL="2011328" algn="l" rtl="0">
              <a:defRPr sz="1800"/>
            </a:lvl8pPr>
            <a:lvl9pPr marL="2011328" algn="l" rtl="0"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725328-FFBF-4AFF-AC42-272D81CF0213}" type="datetime1">
              <a:rPr lang="ru-RU">
                <a:solidFill>
                  <a:srgbClr val="000000">
                    <a:lumMod val="50000"/>
                    <a:lumOff val="50000"/>
                  </a:srgbClr>
                </a:solidFill>
              </a:rPr>
              <a:pPr>
                <a:defRPr/>
              </a:pPr>
              <a:t>27.08.2018</a:t>
            </a:fld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69881A-31A2-46E1-A7AC-C643E739277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54351345"/>
      </p:ext>
    </p:extLst>
  </p:cSld>
  <p:clrMapOvr>
    <a:masterClrMapping/>
  </p:clrMapOvr>
  <p:transition spd="slow">
    <p:push dir="u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algn="l" rtl="0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41249" y="1608836"/>
            <a:ext cx="3730752" cy="512064"/>
          </a:xfrm>
        </p:spPr>
        <p:txBody>
          <a:bodyPr rtlCol="0" anchor="b">
            <a:noAutofit/>
          </a:bodyPr>
          <a:lstStyle>
            <a:lvl1pPr marL="0" indent="0" algn="l" rtl="0">
              <a:spcBef>
                <a:spcPts val="0"/>
              </a:spcBef>
              <a:buNone/>
              <a:defRPr sz="2400" b="1"/>
            </a:lvl1pPr>
            <a:lvl2pPr marL="609493" indent="0" algn="l" rtl="0">
              <a:buNone/>
              <a:defRPr sz="2700" b="1"/>
            </a:lvl2pPr>
            <a:lvl3pPr marL="1218987" indent="0" algn="l" rtl="0">
              <a:buNone/>
              <a:defRPr sz="2400" b="1"/>
            </a:lvl3pPr>
            <a:lvl4pPr marL="1828480" indent="0" algn="l" rtl="0">
              <a:buNone/>
              <a:defRPr sz="2100" b="1"/>
            </a:lvl4pPr>
            <a:lvl5pPr marL="2437973" indent="0" algn="l" rtl="0">
              <a:buNone/>
              <a:defRPr sz="2100" b="1"/>
            </a:lvl5pPr>
            <a:lvl6pPr marL="3047467" indent="0" algn="l" rtl="0">
              <a:buNone/>
              <a:defRPr sz="2100" b="1"/>
            </a:lvl6pPr>
            <a:lvl7pPr marL="3656960" indent="0" algn="l" rtl="0">
              <a:buNone/>
              <a:defRPr sz="2100" b="1"/>
            </a:lvl7pPr>
            <a:lvl8pPr marL="4266453" indent="0" algn="l" rtl="0">
              <a:buNone/>
              <a:defRPr sz="2100" b="1"/>
            </a:lvl8pPr>
            <a:lvl9pPr marL="4875947" indent="0" algn="l" rtl="0">
              <a:buNone/>
              <a:defRPr sz="21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8200" y="2209800"/>
            <a:ext cx="3733800" cy="3962400"/>
          </a:xfrm>
        </p:spPr>
        <p:txBody>
          <a:bodyPr rtlCol="0">
            <a:normAutofit/>
          </a:bodyPr>
          <a:lstStyle>
            <a:lvl1pPr algn="l" rtl="0">
              <a:defRPr sz="2000"/>
            </a:lvl1pPr>
            <a:lvl2pPr algn="l" rtl="0">
              <a:defRPr sz="1800"/>
            </a:lvl2pPr>
            <a:lvl3pPr algn="l" rtl="0">
              <a:defRPr sz="1800"/>
            </a:lvl3pPr>
            <a:lvl4pPr algn="l" rtl="0">
              <a:defRPr sz="1800"/>
            </a:lvl4pPr>
            <a:lvl5pPr marL="2011328" algn="l" rtl="0">
              <a:defRPr sz="1800"/>
            </a:lvl5pPr>
            <a:lvl6pPr marL="2011328" algn="l" rtl="0">
              <a:defRPr sz="1800"/>
            </a:lvl6pPr>
            <a:lvl7pPr marL="2011328" algn="l" rtl="0">
              <a:defRPr sz="1800"/>
            </a:lvl7pPr>
            <a:lvl8pPr marL="2011328" algn="l" rtl="0">
              <a:defRPr sz="1800"/>
            </a:lvl8pPr>
            <a:lvl9pPr marL="2011328" algn="l" rtl="0"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727448" y="1608836"/>
            <a:ext cx="3730752" cy="512064"/>
          </a:xfrm>
        </p:spPr>
        <p:txBody>
          <a:bodyPr rtlCol="0" anchor="b">
            <a:noAutofit/>
          </a:bodyPr>
          <a:lstStyle>
            <a:lvl1pPr marL="0" indent="0" algn="l" rtl="0">
              <a:spcBef>
                <a:spcPts val="0"/>
              </a:spcBef>
              <a:buNone/>
              <a:defRPr sz="2400" b="1"/>
            </a:lvl1pPr>
            <a:lvl2pPr marL="609493" indent="0" algn="l" rtl="0">
              <a:buNone/>
              <a:defRPr sz="2700" b="1"/>
            </a:lvl2pPr>
            <a:lvl3pPr marL="1218987" indent="0" algn="l" rtl="0">
              <a:buNone/>
              <a:defRPr sz="2400" b="1"/>
            </a:lvl3pPr>
            <a:lvl4pPr marL="1828480" indent="0" algn="l" rtl="0">
              <a:buNone/>
              <a:defRPr sz="2100" b="1"/>
            </a:lvl4pPr>
            <a:lvl5pPr marL="2437973" indent="0" algn="l" rtl="0">
              <a:buNone/>
              <a:defRPr sz="2100" b="1"/>
            </a:lvl5pPr>
            <a:lvl6pPr marL="3047467" indent="0" algn="l" rtl="0">
              <a:buNone/>
              <a:defRPr sz="2100" b="1"/>
            </a:lvl6pPr>
            <a:lvl7pPr marL="3656960" indent="0" algn="l" rtl="0">
              <a:buNone/>
              <a:defRPr sz="2100" b="1"/>
            </a:lvl7pPr>
            <a:lvl8pPr marL="4266453" indent="0" algn="l" rtl="0">
              <a:buNone/>
              <a:defRPr sz="2100" b="1"/>
            </a:lvl8pPr>
            <a:lvl9pPr marL="4875947" indent="0" algn="l" rtl="0">
              <a:buNone/>
              <a:defRPr sz="21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724400" y="2209800"/>
            <a:ext cx="3733800" cy="3962400"/>
          </a:xfrm>
        </p:spPr>
        <p:txBody>
          <a:bodyPr rtlCol="0">
            <a:normAutofit/>
          </a:bodyPr>
          <a:lstStyle>
            <a:lvl1pPr algn="l" rtl="0">
              <a:defRPr sz="2000"/>
            </a:lvl1pPr>
            <a:lvl2pPr algn="l" rtl="0">
              <a:defRPr sz="1800"/>
            </a:lvl2pPr>
            <a:lvl3pPr algn="l" rtl="0">
              <a:defRPr sz="1800"/>
            </a:lvl3pPr>
            <a:lvl4pPr algn="l" rtl="0">
              <a:defRPr sz="1800"/>
            </a:lvl4pPr>
            <a:lvl5pPr marL="2011328" algn="l" rtl="0">
              <a:defRPr sz="1800"/>
            </a:lvl5pPr>
            <a:lvl6pPr marL="2011328" algn="l" rtl="0">
              <a:defRPr sz="1800"/>
            </a:lvl6pPr>
            <a:lvl7pPr marL="2011328" algn="l" rtl="0">
              <a:defRPr sz="1800"/>
            </a:lvl7pPr>
            <a:lvl8pPr marL="2011328" algn="l" rtl="0">
              <a:defRPr sz="1800"/>
            </a:lvl8pPr>
            <a:lvl9pPr marL="2011328" algn="l" rtl="0"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4E8EC9-1031-44EC-A6FC-B02131033F54}" type="datetime1">
              <a:rPr lang="ru-RU">
                <a:solidFill>
                  <a:srgbClr val="000000">
                    <a:lumMod val="50000"/>
                    <a:lumOff val="50000"/>
                  </a:srgbClr>
                </a:solidFill>
              </a:rPr>
              <a:pPr>
                <a:defRPr/>
              </a:pPr>
              <a:t>27.08.2018</a:t>
            </a:fld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AF430A-74A8-45E8-AEBE-63C5DE2883C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00478138"/>
      </p:ext>
    </p:extLst>
  </p:cSld>
  <p:clrMapOvr>
    <a:masterClrMapping/>
  </p:clrMapOvr>
  <p:transition spd="slow">
    <p:push dir="u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rtl="0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2DE94B-4DC8-4598-9003-BE9710C7C256}" type="datetime1">
              <a:rPr lang="ru-RU">
                <a:solidFill>
                  <a:srgbClr val="000000">
                    <a:lumMod val="50000"/>
                    <a:lumOff val="50000"/>
                  </a:srgbClr>
                </a:solidFill>
              </a:rPr>
              <a:pPr>
                <a:defRPr/>
              </a:pPr>
              <a:t>27.08.2018</a:t>
            </a:fld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CC2C02-BF4E-41FA-884A-E9F93CD931A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55953474"/>
      </p:ext>
    </p:extLst>
  </p:cSld>
  <p:clrMapOvr>
    <a:masterClrMapping/>
  </p:clrMapOvr>
  <p:transition spd="slow">
    <p:push dir="u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7A7897-1318-45AF-AF85-16A44A77A9BF}" type="datetime1">
              <a:rPr lang="ru-RU">
                <a:solidFill>
                  <a:srgbClr val="000000">
                    <a:lumMod val="50000"/>
                    <a:lumOff val="50000"/>
                  </a:srgbClr>
                </a:solidFill>
              </a:rPr>
              <a:pPr>
                <a:defRPr/>
              </a:pPr>
              <a:t>27.08.2018</a:t>
            </a:fld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79C765-0D04-4D92-86C2-8F50D82AC26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59874860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8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AB4DE-F39D-4FD3-A5B0-ACD14C9DCF7D}" type="datetimeFigureOut">
              <a:rPr lang="ru-RU" smtClean="0"/>
              <a:t>27.08.2018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1A262-E63A-4FB4-8A92-7CC848EB53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096052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971384" y="0"/>
            <a:ext cx="5943957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55000"/>
                </a:scheme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anchor="ctr"/>
          <a:lstStyle/>
          <a:p>
            <a:pPr algn="ctr" defTabSz="1218987">
              <a:defRPr/>
            </a:pPr>
            <a:endParaRPr lang="ru-RU" sz="2400" dirty="0">
              <a:solidFill>
                <a:srgbClr val="FFFFFF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1" y="1701800"/>
            <a:ext cx="2514600" cy="2844800"/>
          </a:xfrm>
        </p:spPr>
        <p:txBody>
          <a:bodyPr rtlCol="0">
            <a:normAutofit/>
          </a:bodyPr>
          <a:lstStyle>
            <a:lvl1pPr algn="l" rtl="0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52800" y="482600"/>
            <a:ext cx="5105400" cy="5892800"/>
          </a:xfrm>
        </p:spPr>
        <p:txBody>
          <a:bodyPr rtlCol="0">
            <a:normAutofit/>
          </a:bodyPr>
          <a:lstStyle>
            <a:lvl1pPr algn="l" rtl="0">
              <a:defRPr sz="2400"/>
            </a:lvl1pPr>
            <a:lvl2pPr algn="l" rtl="0">
              <a:defRPr sz="2000"/>
            </a:lvl2pPr>
            <a:lvl3pPr algn="l" rtl="0">
              <a:defRPr sz="1800"/>
            </a:lvl3pPr>
            <a:lvl4pPr algn="l" rtl="0">
              <a:defRPr sz="1800"/>
            </a:lvl4pPr>
            <a:lvl5pPr algn="l" rtl="0">
              <a:defRPr sz="1800"/>
            </a:lvl5pPr>
            <a:lvl6pPr algn="l" rtl="0">
              <a:defRPr sz="1800"/>
            </a:lvl6pPr>
            <a:lvl7pPr algn="l" rtl="0">
              <a:defRPr sz="1800"/>
            </a:lvl7pPr>
            <a:lvl8pPr algn="l" rtl="0">
              <a:defRPr sz="1800"/>
            </a:lvl8pPr>
            <a:lvl9pPr algn="l" rtl="0"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28601" y="4648200"/>
            <a:ext cx="2514600" cy="1727200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1200"/>
              </a:spcBef>
              <a:buNone/>
              <a:defRPr sz="1600"/>
            </a:lvl1pPr>
            <a:lvl2pPr marL="609493" indent="0" algn="l" rtl="0">
              <a:buNone/>
              <a:defRPr sz="1600"/>
            </a:lvl2pPr>
            <a:lvl3pPr marL="1218987" indent="0" algn="l" rtl="0">
              <a:buNone/>
              <a:defRPr sz="1300"/>
            </a:lvl3pPr>
            <a:lvl4pPr marL="1828480" indent="0" algn="l" rtl="0">
              <a:buNone/>
              <a:defRPr sz="1200"/>
            </a:lvl4pPr>
            <a:lvl5pPr marL="2437973" indent="0" algn="l" rtl="0">
              <a:buNone/>
              <a:defRPr sz="1200"/>
            </a:lvl5pPr>
            <a:lvl6pPr marL="3047467" indent="0" algn="l" rtl="0">
              <a:buNone/>
              <a:defRPr sz="1200"/>
            </a:lvl6pPr>
            <a:lvl7pPr marL="3656960" indent="0" algn="l" rtl="0">
              <a:buNone/>
              <a:defRPr sz="1200"/>
            </a:lvl7pPr>
            <a:lvl8pPr marL="4266453" indent="0" algn="l" rtl="0">
              <a:buNone/>
              <a:defRPr sz="1200"/>
            </a:lvl8pPr>
            <a:lvl9pPr marL="4875947" indent="0" algn="l" rtl="0">
              <a:buNone/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90CE1C-2418-4159-873E-03E3B7B51D7A}" type="datetime1">
              <a:rPr lang="ru-RU">
                <a:solidFill>
                  <a:srgbClr val="000000">
                    <a:lumMod val="50000"/>
                    <a:lumOff val="50000"/>
                  </a:srgbClr>
                </a:solidFill>
              </a:rPr>
              <a:pPr>
                <a:defRPr/>
              </a:pPr>
              <a:t>27.08.2018</a:t>
            </a:fld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7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8422D7-8FA3-4963-B6E9-F6E46DE7F75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09643932"/>
      </p:ext>
    </p:extLst>
  </p:cSld>
  <p:clrMapOvr>
    <a:masterClrMapping/>
  </p:clrMapOvr>
  <p:transition spd="slow">
    <p:push dir="u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562507" y="0"/>
            <a:ext cx="6018986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55000"/>
                </a:scheme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anchor="ctr"/>
          <a:lstStyle/>
          <a:p>
            <a:pPr algn="ctr" defTabSz="1218987">
              <a:defRPr/>
            </a:pPr>
            <a:endParaRPr lang="ru-RU" sz="2400" dirty="0">
              <a:solidFill>
                <a:srgbClr val="FFFFFF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4800600"/>
            <a:ext cx="5486400" cy="762000"/>
          </a:xfrm>
        </p:spPr>
        <p:txBody>
          <a:bodyPr rtlCol="0">
            <a:normAutofit/>
          </a:bodyPr>
          <a:lstStyle>
            <a:lvl1pPr algn="l" rtl="0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279408"/>
            <a:ext cx="5486400" cy="4448175"/>
          </a:xfrm>
        </p:spPr>
        <p:txBody>
          <a:bodyPr rtlCol="0">
            <a:normAutofit/>
          </a:bodyPr>
          <a:lstStyle>
            <a:lvl1pPr marL="0" indent="0" algn="l" rtl="0">
              <a:buNone/>
              <a:defRPr sz="2800"/>
            </a:lvl1pPr>
            <a:lvl2pPr marL="609493" indent="0" algn="l" rtl="0">
              <a:buNone/>
              <a:defRPr sz="3700"/>
            </a:lvl2pPr>
            <a:lvl3pPr marL="1218987" indent="0" algn="l" rtl="0">
              <a:buNone/>
              <a:defRPr sz="3200"/>
            </a:lvl3pPr>
            <a:lvl4pPr marL="1828480" indent="0" algn="l" rtl="0">
              <a:buNone/>
              <a:defRPr sz="2700"/>
            </a:lvl4pPr>
            <a:lvl5pPr marL="2437973" indent="0" algn="l" rtl="0">
              <a:buNone/>
              <a:defRPr sz="2700"/>
            </a:lvl5pPr>
            <a:lvl6pPr marL="3047467" indent="0" algn="l" rtl="0">
              <a:buNone/>
              <a:defRPr sz="2700"/>
            </a:lvl6pPr>
            <a:lvl7pPr marL="3656960" indent="0" algn="l" rtl="0">
              <a:buNone/>
              <a:defRPr sz="2700"/>
            </a:lvl7pPr>
            <a:lvl8pPr marL="4266453" indent="0" algn="l" rtl="0">
              <a:buNone/>
              <a:defRPr sz="2700"/>
            </a:lvl8pPr>
            <a:lvl9pPr marL="4875947" indent="0" algn="l" rtl="0">
              <a:buNone/>
              <a:defRPr sz="27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5562600"/>
            <a:ext cx="5486400" cy="812800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0"/>
              </a:spcBef>
              <a:buNone/>
              <a:defRPr sz="1600"/>
            </a:lvl1pPr>
            <a:lvl2pPr marL="609493" indent="0" algn="l" rtl="0">
              <a:buNone/>
              <a:defRPr sz="1600"/>
            </a:lvl2pPr>
            <a:lvl3pPr marL="1218987" indent="0" algn="l" rtl="0">
              <a:buNone/>
              <a:defRPr sz="1300"/>
            </a:lvl3pPr>
            <a:lvl4pPr marL="1828480" indent="0" algn="l" rtl="0">
              <a:buNone/>
              <a:defRPr sz="1200"/>
            </a:lvl4pPr>
            <a:lvl5pPr marL="2437973" indent="0" algn="l" rtl="0">
              <a:buNone/>
              <a:defRPr sz="1200"/>
            </a:lvl5pPr>
            <a:lvl6pPr marL="3047467" indent="0" algn="l" rtl="0">
              <a:buNone/>
              <a:defRPr sz="1200"/>
            </a:lvl6pPr>
            <a:lvl7pPr marL="3656960" indent="0" algn="l" rtl="0">
              <a:buNone/>
              <a:defRPr sz="1200"/>
            </a:lvl7pPr>
            <a:lvl8pPr marL="4266453" indent="0" algn="l" rtl="0">
              <a:buNone/>
              <a:defRPr sz="1200"/>
            </a:lvl8pPr>
            <a:lvl9pPr marL="4875947" indent="0" algn="l" rtl="0">
              <a:buNone/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A137FC-1459-4602-9BA7-080D149BE95C}" type="datetime1">
              <a:rPr lang="ru-RU">
                <a:solidFill>
                  <a:srgbClr val="000000">
                    <a:lumMod val="50000"/>
                    <a:lumOff val="50000"/>
                  </a:srgbClr>
                </a:solidFill>
              </a:rPr>
              <a:pPr>
                <a:defRPr/>
              </a:pPr>
              <a:t>27.08.2018</a:t>
            </a:fld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7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1D5201-5887-45C9-BD3F-87C2EE3015F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98463718"/>
      </p:ext>
    </p:extLst>
  </p:cSld>
  <p:clrMapOvr>
    <a:masterClrMapping/>
  </p:clrMapOvr>
  <p:transition spd="slow">
    <p:push dir="u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rtl="0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CB0327-DB70-4F59-929B-20FB43D4C452}" type="datetime1">
              <a:rPr lang="ru-RU">
                <a:solidFill>
                  <a:srgbClr val="000000">
                    <a:lumMod val="50000"/>
                    <a:lumOff val="50000"/>
                  </a:srgbClr>
                </a:solidFill>
              </a:rPr>
              <a:pPr>
                <a:defRPr/>
              </a:pPr>
              <a:t>27.08.2018</a:t>
            </a:fld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CA299C-996A-42A7-BD90-E97FC33CBFC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72369755"/>
      </p:ext>
    </p:extLst>
  </p:cSld>
  <p:clrMapOvr>
    <a:masterClrMapping/>
  </p:clrMapOvr>
  <p:transition spd="slow">
    <p:push dir="u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274645"/>
            <a:ext cx="1066800" cy="5897561"/>
          </a:xfrm>
        </p:spPr>
        <p:txBody>
          <a:bodyPr vert="eaVert" rtlCol="0"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274645"/>
            <a:ext cx="6400800" cy="5897561"/>
          </a:xfrm>
        </p:spPr>
        <p:txBody>
          <a:bodyPr vert="eaVert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D8101C-1A53-4F3E-B42B-FCF6C42D428E}" type="datetime1">
              <a:rPr lang="ru-RU">
                <a:solidFill>
                  <a:srgbClr val="000000">
                    <a:lumMod val="50000"/>
                    <a:lumOff val="50000"/>
                  </a:srgbClr>
                </a:solidFill>
              </a:rPr>
              <a:pPr>
                <a:defRPr/>
              </a:pPr>
              <a:t>27.08.2018</a:t>
            </a:fld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AE6C93-EAC6-4ED3-A149-8FD25F403C9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64169650"/>
      </p:ext>
    </p:extLst>
  </p:cSld>
  <p:clrMapOvr>
    <a:masterClrMapping/>
  </p:clrMapOvr>
  <p:transition spd="slow">
    <p:push dir="u"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05200" y="1498602"/>
            <a:ext cx="5257800" cy="3298825"/>
          </a:xfrm>
        </p:spPr>
        <p:txBody>
          <a:bodyPr rtlCol="0">
            <a:normAutofit/>
          </a:bodyPr>
          <a:lstStyle>
            <a:lvl1pPr algn="l" rtl="0">
              <a:lnSpc>
                <a:spcPct val="90000"/>
              </a:lnSpc>
              <a:defRPr sz="5400" cap="none" baseline="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05200" y="4927600"/>
            <a:ext cx="5257800" cy="1244600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0"/>
              </a:spcBef>
              <a:buNone/>
              <a:defRPr sz="2800" b="0">
                <a:solidFill>
                  <a:schemeClr val="tx1"/>
                </a:solidFill>
              </a:defRPr>
            </a:lvl1pPr>
            <a:lvl2pPr marL="609493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3382350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 dir="u"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rtl="0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/>
          <a:lstStyle>
            <a:lvl5pPr algn="l" rtl="0">
              <a:defRPr/>
            </a:lvl5pPr>
            <a:lvl6pPr algn="l" rtl="0">
              <a:defRPr/>
            </a:lvl6pPr>
            <a:lvl7pPr algn="l" rtl="0">
              <a:defRPr baseline="0"/>
            </a:lvl7pPr>
            <a:lvl8pPr algn="l" rtl="0">
              <a:defRPr baseline="0"/>
            </a:lvl8pPr>
            <a:lvl9pPr algn="l" rtl="0">
              <a:defRPr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125749-68BC-4A50-B2E2-BD138AC5DAD2}" type="datetime1">
              <a:rPr lang="ru-RU">
                <a:solidFill>
                  <a:srgbClr val="000000">
                    <a:lumMod val="50000"/>
                    <a:lumOff val="50000"/>
                  </a:srgbClr>
                </a:solidFill>
              </a:rPr>
              <a:pPr>
                <a:defRPr/>
              </a:pPr>
              <a:t>27.08.2018</a:t>
            </a:fld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7592B6-A546-483B-BB03-504B9E2F02D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46743933"/>
      </p:ext>
    </p:extLst>
  </p:cSld>
  <p:clrMapOvr>
    <a:masterClrMapping/>
  </p:clrMapOvr>
  <p:transition spd="slow">
    <p:push dir="u"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4445000"/>
            <a:ext cx="5257800" cy="1930400"/>
          </a:xfrm>
        </p:spPr>
        <p:txBody>
          <a:bodyPr rtlCol="0" anchor="t">
            <a:normAutofit/>
          </a:bodyPr>
          <a:lstStyle>
            <a:lvl1pPr algn="l" rtl="0">
              <a:defRPr sz="5400" b="0" cap="none" baseline="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3124201"/>
            <a:ext cx="5257800" cy="1296987"/>
          </a:xfrm>
        </p:spPr>
        <p:txBody>
          <a:bodyPr rtlCol="0" anchor="b">
            <a:normAutofit/>
          </a:bodyPr>
          <a:lstStyle>
            <a:lvl1pPr marL="0" indent="0" algn="l" rtl="0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609493" indent="0" algn="l" rtl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l" rtl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41046651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 dir="u"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типа объекто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701800"/>
            <a:ext cx="3733800" cy="4470400"/>
          </a:xfrm>
        </p:spPr>
        <p:txBody>
          <a:bodyPr rtlCol="0">
            <a:normAutofit/>
          </a:bodyPr>
          <a:lstStyle>
            <a:lvl1pPr algn="l" rtl="0">
              <a:defRPr sz="2400"/>
            </a:lvl1pPr>
            <a:lvl2pPr algn="l" rtl="0">
              <a:defRPr sz="2000"/>
            </a:lvl2pPr>
            <a:lvl3pPr algn="l" rtl="0">
              <a:defRPr sz="1800"/>
            </a:lvl3pPr>
            <a:lvl4pPr algn="l" rtl="0">
              <a:defRPr sz="1800"/>
            </a:lvl4pPr>
            <a:lvl5pPr marL="2011328" algn="l" rtl="0">
              <a:defRPr sz="1800"/>
            </a:lvl5pPr>
            <a:lvl6pPr marL="2011328" algn="l" rtl="0">
              <a:defRPr sz="1800"/>
            </a:lvl6pPr>
            <a:lvl7pPr marL="2011328" algn="l" rtl="0">
              <a:defRPr sz="1800"/>
            </a:lvl7pPr>
            <a:lvl8pPr marL="2011328" algn="l" rtl="0">
              <a:defRPr sz="1800"/>
            </a:lvl8pPr>
            <a:lvl9pPr marL="2011328" algn="l" rtl="0"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24400" y="1701800"/>
            <a:ext cx="3733800" cy="4470400"/>
          </a:xfrm>
        </p:spPr>
        <p:txBody>
          <a:bodyPr rtlCol="0">
            <a:normAutofit/>
          </a:bodyPr>
          <a:lstStyle>
            <a:lvl1pPr algn="l" rtl="0">
              <a:defRPr sz="2400"/>
            </a:lvl1pPr>
            <a:lvl2pPr algn="l" rtl="0">
              <a:defRPr sz="2000"/>
            </a:lvl2pPr>
            <a:lvl3pPr algn="l" rtl="0">
              <a:defRPr sz="1800"/>
            </a:lvl3pPr>
            <a:lvl4pPr algn="l" rtl="0">
              <a:defRPr sz="1800"/>
            </a:lvl4pPr>
            <a:lvl5pPr marL="2011328" algn="l" rtl="0">
              <a:defRPr sz="1800"/>
            </a:lvl5pPr>
            <a:lvl6pPr marL="2011328" algn="l" rtl="0">
              <a:defRPr sz="1800"/>
            </a:lvl6pPr>
            <a:lvl7pPr marL="2011328" algn="l" rtl="0">
              <a:defRPr sz="1800"/>
            </a:lvl7pPr>
            <a:lvl8pPr marL="2011328" algn="l" rtl="0">
              <a:defRPr sz="1800"/>
            </a:lvl8pPr>
            <a:lvl9pPr marL="2011328" algn="l" rtl="0"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1870B2-24CF-4342-BF0D-6F49CC256431}" type="datetime1">
              <a:rPr lang="ru-RU">
                <a:solidFill>
                  <a:srgbClr val="000000">
                    <a:lumMod val="50000"/>
                    <a:lumOff val="50000"/>
                  </a:srgbClr>
                </a:solidFill>
              </a:rPr>
              <a:pPr>
                <a:defRPr/>
              </a:pPr>
              <a:t>27.08.2018</a:t>
            </a:fld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2F3C1E-94ED-41D3-8234-62F60B55465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91806069"/>
      </p:ext>
    </p:extLst>
  </p:cSld>
  <p:clrMapOvr>
    <a:masterClrMapping/>
  </p:clrMapOvr>
  <p:transition spd="slow">
    <p:push dir="u"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algn="l" rtl="0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41249" y="1608836"/>
            <a:ext cx="3730752" cy="512064"/>
          </a:xfrm>
        </p:spPr>
        <p:txBody>
          <a:bodyPr rtlCol="0" anchor="b">
            <a:noAutofit/>
          </a:bodyPr>
          <a:lstStyle>
            <a:lvl1pPr marL="0" indent="0" algn="l" rtl="0">
              <a:spcBef>
                <a:spcPts val="0"/>
              </a:spcBef>
              <a:buNone/>
              <a:defRPr sz="2400" b="1"/>
            </a:lvl1pPr>
            <a:lvl2pPr marL="609493" indent="0" algn="l" rtl="0">
              <a:buNone/>
              <a:defRPr sz="2700" b="1"/>
            </a:lvl2pPr>
            <a:lvl3pPr marL="1218987" indent="0" algn="l" rtl="0">
              <a:buNone/>
              <a:defRPr sz="2400" b="1"/>
            </a:lvl3pPr>
            <a:lvl4pPr marL="1828480" indent="0" algn="l" rtl="0">
              <a:buNone/>
              <a:defRPr sz="2100" b="1"/>
            </a:lvl4pPr>
            <a:lvl5pPr marL="2437973" indent="0" algn="l" rtl="0">
              <a:buNone/>
              <a:defRPr sz="2100" b="1"/>
            </a:lvl5pPr>
            <a:lvl6pPr marL="3047467" indent="0" algn="l" rtl="0">
              <a:buNone/>
              <a:defRPr sz="2100" b="1"/>
            </a:lvl6pPr>
            <a:lvl7pPr marL="3656960" indent="0" algn="l" rtl="0">
              <a:buNone/>
              <a:defRPr sz="2100" b="1"/>
            </a:lvl7pPr>
            <a:lvl8pPr marL="4266453" indent="0" algn="l" rtl="0">
              <a:buNone/>
              <a:defRPr sz="2100" b="1"/>
            </a:lvl8pPr>
            <a:lvl9pPr marL="4875947" indent="0" algn="l" rtl="0">
              <a:buNone/>
              <a:defRPr sz="21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8200" y="2209800"/>
            <a:ext cx="3733800" cy="3962400"/>
          </a:xfrm>
        </p:spPr>
        <p:txBody>
          <a:bodyPr rtlCol="0">
            <a:normAutofit/>
          </a:bodyPr>
          <a:lstStyle>
            <a:lvl1pPr algn="l" rtl="0">
              <a:defRPr sz="2000"/>
            </a:lvl1pPr>
            <a:lvl2pPr algn="l" rtl="0">
              <a:defRPr sz="1800"/>
            </a:lvl2pPr>
            <a:lvl3pPr algn="l" rtl="0">
              <a:defRPr sz="1800"/>
            </a:lvl3pPr>
            <a:lvl4pPr algn="l" rtl="0">
              <a:defRPr sz="1800"/>
            </a:lvl4pPr>
            <a:lvl5pPr marL="2011328" algn="l" rtl="0">
              <a:defRPr sz="1800"/>
            </a:lvl5pPr>
            <a:lvl6pPr marL="2011328" algn="l" rtl="0">
              <a:defRPr sz="1800"/>
            </a:lvl6pPr>
            <a:lvl7pPr marL="2011328" algn="l" rtl="0">
              <a:defRPr sz="1800"/>
            </a:lvl7pPr>
            <a:lvl8pPr marL="2011328" algn="l" rtl="0">
              <a:defRPr sz="1800"/>
            </a:lvl8pPr>
            <a:lvl9pPr marL="2011328" algn="l" rtl="0"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727448" y="1608836"/>
            <a:ext cx="3730752" cy="512064"/>
          </a:xfrm>
        </p:spPr>
        <p:txBody>
          <a:bodyPr rtlCol="0" anchor="b">
            <a:noAutofit/>
          </a:bodyPr>
          <a:lstStyle>
            <a:lvl1pPr marL="0" indent="0" algn="l" rtl="0">
              <a:spcBef>
                <a:spcPts val="0"/>
              </a:spcBef>
              <a:buNone/>
              <a:defRPr sz="2400" b="1"/>
            </a:lvl1pPr>
            <a:lvl2pPr marL="609493" indent="0" algn="l" rtl="0">
              <a:buNone/>
              <a:defRPr sz="2700" b="1"/>
            </a:lvl2pPr>
            <a:lvl3pPr marL="1218987" indent="0" algn="l" rtl="0">
              <a:buNone/>
              <a:defRPr sz="2400" b="1"/>
            </a:lvl3pPr>
            <a:lvl4pPr marL="1828480" indent="0" algn="l" rtl="0">
              <a:buNone/>
              <a:defRPr sz="2100" b="1"/>
            </a:lvl4pPr>
            <a:lvl5pPr marL="2437973" indent="0" algn="l" rtl="0">
              <a:buNone/>
              <a:defRPr sz="2100" b="1"/>
            </a:lvl5pPr>
            <a:lvl6pPr marL="3047467" indent="0" algn="l" rtl="0">
              <a:buNone/>
              <a:defRPr sz="2100" b="1"/>
            </a:lvl6pPr>
            <a:lvl7pPr marL="3656960" indent="0" algn="l" rtl="0">
              <a:buNone/>
              <a:defRPr sz="2100" b="1"/>
            </a:lvl7pPr>
            <a:lvl8pPr marL="4266453" indent="0" algn="l" rtl="0">
              <a:buNone/>
              <a:defRPr sz="2100" b="1"/>
            </a:lvl8pPr>
            <a:lvl9pPr marL="4875947" indent="0" algn="l" rtl="0">
              <a:buNone/>
              <a:defRPr sz="21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724400" y="2209800"/>
            <a:ext cx="3733800" cy="3962400"/>
          </a:xfrm>
        </p:spPr>
        <p:txBody>
          <a:bodyPr rtlCol="0">
            <a:normAutofit/>
          </a:bodyPr>
          <a:lstStyle>
            <a:lvl1pPr algn="l" rtl="0">
              <a:defRPr sz="2000"/>
            </a:lvl1pPr>
            <a:lvl2pPr algn="l" rtl="0">
              <a:defRPr sz="1800"/>
            </a:lvl2pPr>
            <a:lvl3pPr algn="l" rtl="0">
              <a:defRPr sz="1800"/>
            </a:lvl3pPr>
            <a:lvl4pPr algn="l" rtl="0">
              <a:defRPr sz="1800"/>
            </a:lvl4pPr>
            <a:lvl5pPr marL="2011328" algn="l" rtl="0">
              <a:defRPr sz="1800"/>
            </a:lvl5pPr>
            <a:lvl6pPr marL="2011328" algn="l" rtl="0">
              <a:defRPr sz="1800"/>
            </a:lvl6pPr>
            <a:lvl7pPr marL="2011328" algn="l" rtl="0">
              <a:defRPr sz="1800"/>
            </a:lvl7pPr>
            <a:lvl8pPr marL="2011328" algn="l" rtl="0">
              <a:defRPr sz="1800"/>
            </a:lvl8pPr>
            <a:lvl9pPr marL="2011328" algn="l" rtl="0"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B491AD-0318-4CF9-BA88-07B605795114}" type="datetime1">
              <a:rPr lang="ru-RU">
                <a:solidFill>
                  <a:srgbClr val="000000">
                    <a:lumMod val="50000"/>
                    <a:lumOff val="50000"/>
                  </a:srgbClr>
                </a:solidFill>
              </a:rPr>
              <a:pPr>
                <a:defRPr/>
              </a:pPr>
              <a:t>27.08.2018</a:t>
            </a:fld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6E0295-F9F4-4F5E-AF7F-06351066AA1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37033711"/>
      </p:ext>
    </p:extLst>
  </p:cSld>
  <p:clrMapOvr>
    <a:masterClrMapping/>
  </p:clrMapOvr>
  <p:transition spd="slow">
    <p:push dir="u"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rtl="0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E97446-FCB5-4C25-A1B0-0083508B4242}" type="datetime1">
              <a:rPr lang="ru-RU">
                <a:solidFill>
                  <a:srgbClr val="000000">
                    <a:lumMod val="50000"/>
                    <a:lumOff val="50000"/>
                  </a:srgbClr>
                </a:solidFill>
              </a:rPr>
              <a:pPr>
                <a:defRPr/>
              </a:pPr>
              <a:t>27.08.2018</a:t>
            </a:fld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F9A4A0-8A80-49A2-8358-7B453DC2FFE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79760414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AB4DE-F39D-4FD3-A5B0-ACD14C9DCF7D}" type="datetimeFigureOut">
              <a:rPr lang="ru-RU" smtClean="0"/>
              <a:t>27.08.2018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1A262-E63A-4FB4-8A92-7CC848EB53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446094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5E440-0298-4E2E-8AF1-9DFAED95BD3F}" type="datetime1">
              <a:rPr lang="ru-RU">
                <a:solidFill>
                  <a:srgbClr val="000000">
                    <a:lumMod val="50000"/>
                    <a:lumOff val="50000"/>
                  </a:srgbClr>
                </a:solidFill>
              </a:rPr>
              <a:pPr>
                <a:defRPr/>
              </a:pPr>
              <a:t>27.08.2018</a:t>
            </a:fld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A6E3BD-2B5B-4ED4-88E6-818CCAB1BD1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53301736"/>
      </p:ext>
    </p:extLst>
  </p:cSld>
  <p:clrMapOvr>
    <a:masterClrMapping/>
  </p:clrMapOvr>
  <p:transition spd="slow">
    <p:push dir="u"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971384" y="0"/>
            <a:ext cx="5943957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55000"/>
                </a:scheme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anchor="ctr"/>
          <a:lstStyle/>
          <a:p>
            <a:pPr algn="ctr" defTabSz="1218987">
              <a:defRPr/>
            </a:pPr>
            <a:endParaRPr lang="ru-RU" sz="2400" dirty="0">
              <a:solidFill>
                <a:srgbClr val="FFFFFF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1" y="1701800"/>
            <a:ext cx="2514600" cy="2844800"/>
          </a:xfrm>
        </p:spPr>
        <p:txBody>
          <a:bodyPr rtlCol="0">
            <a:normAutofit/>
          </a:bodyPr>
          <a:lstStyle>
            <a:lvl1pPr algn="l" rtl="0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52800" y="482600"/>
            <a:ext cx="5105400" cy="5892800"/>
          </a:xfrm>
        </p:spPr>
        <p:txBody>
          <a:bodyPr rtlCol="0">
            <a:normAutofit/>
          </a:bodyPr>
          <a:lstStyle>
            <a:lvl1pPr algn="l" rtl="0">
              <a:defRPr sz="2400"/>
            </a:lvl1pPr>
            <a:lvl2pPr algn="l" rtl="0">
              <a:defRPr sz="2000"/>
            </a:lvl2pPr>
            <a:lvl3pPr algn="l" rtl="0">
              <a:defRPr sz="1800"/>
            </a:lvl3pPr>
            <a:lvl4pPr algn="l" rtl="0">
              <a:defRPr sz="1800"/>
            </a:lvl4pPr>
            <a:lvl5pPr algn="l" rtl="0">
              <a:defRPr sz="1800"/>
            </a:lvl5pPr>
            <a:lvl6pPr algn="l" rtl="0">
              <a:defRPr sz="1800"/>
            </a:lvl6pPr>
            <a:lvl7pPr algn="l" rtl="0">
              <a:defRPr sz="1800"/>
            </a:lvl7pPr>
            <a:lvl8pPr algn="l" rtl="0">
              <a:defRPr sz="1800"/>
            </a:lvl8pPr>
            <a:lvl9pPr algn="l" rtl="0"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28601" y="4648200"/>
            <a:ext cx="2514600" cy="1727200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1200"/>
              </a:spcBef>
              <a:buNone/>
              <a:defRPr sz="1600"/>
            </a:lvl1pPr>
            <a:lvl2pPr marL="609493" indent="0" algn="l" rtl="0">
              <a:buNone/>
              <a:defRPr sz="1600"/>
            </a:lvl2pPr>
            <a:lvl3pPr marL="1218987" indent="0" algn="l" rtl="0">
              <a:buNone/>
              <a:defRPr sz="1300"/>
            </a:lvl3pPr>
            <a:lvl4pPr marL="1828480" indent="0" algn="l" rtl="0">
              <a:buNone/>
              <a:defRPr sz="1200"/>
            </a:lvl4pPr>
            <a:lvl5pPr marL="2437973" indent="0" algn="l" rtl="0">
              <a:buNone/>
              <a:defRPr sz="1200"/>
            </a:lvl5pPr>
            <a:lvl6pPr marL="3047467" indent="0" algn="l" rtl="0">
              <a:buNone/>
              <a:defRPr sz="1200"/>
            </a:lvl6pPr>
            <a:lvl7pPr marL="3656960" indent="0" algn="l" rtl="0">
              <a:buNone/>
              <a:defRPr sz="1200"/>
            </a:lvl7pPr>
            <a:lvl8pPr marL="4266453" indent="0" algn="l" rtl="0">
              <a:buNone/>
              <a:defRPr sz="1200"/>
            </a:lvl8pPr>
            <a:lvl9pPr marL="4875947" indent="0" algn="l" rtl="0">
              <a:buNone/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8DF21-0CE7-42A4-A79E-569A9248DF25}" type="datetime1">
              <a:rPr lang="ru-RU">
                <a:solidFill>
                  <a:srgbClr val="000000">
                    <a:lumMod val="50000"/>
                    <a:lumOff val="50000"/>
                  </a:srgbClr>
                </a:solidFill>
              </a:rPr>
              <a:pPr>
                <a:defRPr/>
              </a:pPr>
              <a:t>27.08.2018</a:t>
            </a:fld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7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09B72D-AF5A-4CCF-BD87-5FEDD449F2D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58186652"/>
      </p:ext>
    </p:extLst>
  </p:cSld>
  <p:clrMapOvr>
    <a:masterClrMapping/>
  </p:clrMapOvr>
  <p:transition spd="slow">
    <p:push dir="u"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562507" y="0"/>
            <a:ext cx="6018986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55000"/>
                </a:scheme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anchor="ctr"/>
          <a:lstStyle/>
          <a:p>
            <a:pPr algn="ctr" defTabSz="1218987">
              <a:defRPr/>
            </a:pPr>
            <a:endParaRPr lang="ru-RU" sz="2400" dirty="0">
              <a:solidFill>
                <a:srgbClr val="FFFFFF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4800600"/>
            <a:ext cx="5486400" cy="762000"/>
          </a:xfrm>
        </p:spPr>
        <p:txBody>
          <a:bodyPr rtlCol="0">
            <a:normAutofit/>
          </a:bodyPr>
          <a:lstStyle>
            <a:lvl1pPr algn="l" rtl="0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279402"/>
            <a:ext cx="5486400" cy="4448175"/>
          </a:xfrm>
        </p:spPr>
        <p:txBody>
          <a:bodyPr rtlCol="0">
            <a:normAutofit/>
          </a:bodyPr>
          <a:lstStyle>
            <a:lvl1pPr marL="0" indent="0" algn="l" rtl="0">
              <a:buNone/>
              <a:defRPr sz="2800"/>
            </a:lvl1pPr>
            <a:lvl2pPr marL="609493" indent="0" algn="l" rtl="0">
              <a:buNone/>
              <a:defRPr sz="3700"/>
            </a:lvl2pPr>
            <a:lvl3pPr marL="1218987" indent="0" algn="l" rtl="0">
              <a:buNone/>
              <a:defRPr sz="3200"/>
            </a:lvl3pPr>
            <a:lvl4pPr marL="1828480" indent="0" algn="l" rtl="0">
              <a:buNone/>
              <a:defRPr sz="2700"/>
            </a:lvl4pPr>
            <a:lvl5pPr marL="2437973" indent="0" algn="l" rtl="0">
              <a:buNone/>
              <a:defRPr sz="2700"/>
            </a:lvl5pPr>
            <a:lvl6pPr marL="3047467" indent="0" algn="l" rtl="0">
              <a:buNone/>
              <a:defRPr sz="2700"/>
            </a:lvl6pPr>
            <a:lvl7pPr marL="3656960" indent="0" algn="l" rtl="0">
              <a:buNone/>
              <a:defRPr sz="2700"/>
            </a:lvl7pPr>
            <a:lvl8pPr marL="4266453" indent="0" algn="l" rtl="0">
              <a:buNone/>
              <a:defRPr sz="2700"/>
            </a:lvl8pPr>
            <a:lvl9pPr marL="4875947" indent="0" algn="l" rtl="0">
              <a:buNone/>
              <a:defRPr sz="27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5562600"/>
            <a:ext cx="5486400" cy="812800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0"/>
              </a:spcBef>
              <a:buNone/>
              <a:defRPr sz="1600"/>
            </a:lvl1pPr>
            <a:lvl2pPr marL="609493" indent="0" algn="l" rtl="0">
              <a:buNone/>
              <a:defRPr sz="1600"/>
            </a:lvl2pPr>
            <a:lvl3pPr marL="1218987" indent="0" algn="l" rtl="0">
              <a:buNone/>
              <a:defRPr sz="1300"/>
            </a:lvl3pPr>
            <a:lvl4pPr marL="1828480" indent="0" algn="l" rtl="0">
              <a:buNone/>
              <a:defRPr sz="1200"/>
            </a:lvl4pPr>
            <a:lvl5pPr marL="2437973" indent="0" algn="l" rtl="0">
              <a:buNone/>
              <a:defRPr sz="1200"/>
            </a:lvl5pPr>
            <a:lvl6pPr marL="3047467" indent="0" algn="l" rtl="0">
              <a:buNone/>
              <a:defRPr sz="1200"/>
            </a:lvl6pPr>
            <a:lvl7pPr marL="3656960" indent="0" algn="l" rtl="0">
              <a:buNone/>
              <a:defRPr sz="1200"/>
            </a:lvl7pPr>
            <a:lvl8pPr marL="4266453" indent="0" algn="l" rtl="0">
              <a:buNone/>
              <a:defRPr sz="1200"/>
            </a:lvl8pPr>
            <a:lvl9pPr marL="4875947" indent="0" algn="l" rtl="0">
              <a:buNone/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DDB958-31EA-4E58-AF5E-7A7A17A58534}" type="datetime1">
              <a:rPr lang="ru-RU">
                <a:solidFill>
                  <a:srgbClr val="000000">
                    <a:lumMod val="50000"/>
                    <a:lumOff val="50000"/>
                  </a:srgbClr>
                </a:solidFill>
              </a:rPr>
              <a:pPr>
                <a:defRPr/>
              </a:pPr>
              <a:t>27.08.2018</a:t>
            </a:fld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7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5E0D2E-0DDA-45EB-8F65-55E48FC671B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27141719"/>
      </p:ext>
    </p:extLst>
  </p:cSld>
  <p:clrMapOvr>
    <a:masterClrMapping/>
  </p:clrMapOvr>
  <p:transition spd="slow">
    <p:push dir="u"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rtl="0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31BFFC-BD7A-42BA-83EA-5F3B1F112F69}" type="datetime1">
              <a:rPr lang="ru-RU">
                <a:solidFill>
                  <a:srgbClr val="000000">
                    <a:lumMod val="50000"/>
                    <a:lumOff val="50000"/>
                  </a:srgbClr>
                </a:solidFill>
              </a:rPr>
              <a:pPr>
                <a:defRPr/>
              </a:pPr>
              <a:t>27.08.2018</a:t>
            </a:fld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8F4AA6-147B-4080-9BC4-A7EB770CB15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24534008"/>
      </p:ext>
    </p:extLst>
  </p:cSld>
  <p:clrMapOvr>
    <a:masterClrMapping/>
  </p:clrMapOvr>
  <p:transition spd="slow">
    <p:push dir="u"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274639"/>
            <a:ext cx="1066800" cy="5897561"/>
          </a:xfrm>
        </p:spPr>
        <p:txBody>
          <a:bodyPr vert="eaVert" rtlCol="0"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274639"/>
            <a:ext cx="6400800" cy="5897561"/>
          </a:xfrm>
        </p:spPr>
        <p:txBody>
          <a:bodyPr vert="eaVert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FF7B2C-5BDE-4544-85F9-5158A7553260}" type="datetime1">
              <a:rPr lang="ru-RU">
                <a:solidFill>
                  <a:srgbClr val="000000">
                    <a:lumMod val="50000"/>
                    <a:lumOff val="50000"/>
                  </a:srgbClr>
                </a:solidFill>
              </a:rPr>
              <a:pPr>
                <a:defRPr/>
              </a:pPr>
              <a:t>27.08.2018</a:t>
            </a:fld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6860E7-EB45-419A-AE53-7F1B37482B0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47370005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AB4DE-F39D-4FD3-A5B0-ACD14C9DCF7D}" type="datetimeFigureOut">
              <a:rPr lang="ru-RU" smtClean="0"/>
              <a:t>27.08.2018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1A262-E63A-4FB4-8A92-7CC848EB53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53453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AB4DE-F39D-4FD3-A5B0-ACD14C9DCF7D}" type="datetimeFigureOut">
              <a:rPr lang="ru-RU" smtClean="0"/>
              <a:t>27.08.2018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1A262-E63A-4FB4-8A92-7CC848EB53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48746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AB4DE-F39D-4FD3-A5B0-ACD14C9DCF7D}" type="datetimeFigureOut">
              <a:rPr lang="ru-RU" smtClean="0"/>
              <a:t>27.08.2018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1A262-E63A-4FB4-8A92-7CC848EB53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03627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4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8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4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AB4DE-F39D-4FD3-A5B0-ACD14C9DCF7D}" type="datetimeFigureOut">
              <a:rPr lang="ru-RU" smtClean="0"/>
              <a:t>27.08.2018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1A262-E63A-4FB4-8A92-7CC848EB53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2934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AB4DE-F39D-4FD3-A5B0-ACD14C9DCF7D}" type="datetimeFigureOut">
              <a:rPr lang="ru-RU" smtClean="0"/>
              <a:t>27.08.2018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1A262-E63A-4FB4-8A92-7CC848EB53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34171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7000">
              <a:schemeClr val="accent1">
                <a:tint val="66000"/>
                <a:satMod val="160000"/>
              </a:schemeClr>
            </a:gs>
            <a:gs pos="92000">
              <a:schemeClr val="accent1">
                <a:tint val="44500"/>
                <a:satMod val="160000"/>
              </a:schemeClr>
            </a:gs>
            <a:gs pos="69000">
              <a:schemeClr val="accent1">
                <a:tint val="23500"/>
                <a:satMod val="16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6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BAB4DE-F39D-4FD3-A5B0-ACD14C9DCF7D}" type="datetimeFigureOut">
              <a:rPr lang="ru-RU" smtClean="0"/>
              <a:t>27.08.2018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8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1" y="635635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E1A262-E63A-4FB4-8A92-7CC848EB53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71047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228664" y="0"/>
            <a:ext cx="8686681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55000"/>
                </a:scheme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anchor="ctr"/>
          <a:lstStyle/>
          <a:p>
            <a:pPr algn="ctr" defTabSz="1218987">
              <a:defRPr/>
            </a:pPr>
            <a:endParaRPr lang="ru-RU" sz="2400" dirty="0">
              <a:solidFill>
                <a:srgbClr val="FFFFFF"/>
              </a:solidFill>
            </a:endParaRPr>
          </a:p>
        </p:txBody>
      </p:sp>
      <p:sp>
        <p:nvSpPr>
          <p:cNvPr id="1027" name="Заполнитель заголовка 1"/>
          <p:cNvSpPr>
            <a:spLocks noGrp="1"/>
          </p:cNvSpPr>
          <p:nvPr>
            <p:ph type="title"/>
          </p:nvPr>
        </p:nvSpPr>
        <p:spPr bwMode="auto">
          <a:xfrm>
            <a:off x="838423" y="76200"/>
            <a:ext cx="7619603" cy="139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899" tIns="60949" rIns="121899" bIns="60949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8" name="Замещающий текст 2"/>
          <p:cNvSpPr>
            <a:spLocks noGrp="1"/>
          </p:cNvSpPr>
          <p:nvPr>
            <p:ph type="body" idx="1"/>
          </p:nvPr>
        </p:nvSpPr>
        <p:spPr bwMode="auto">
          <a:xfrm>
            <a:off x="838423" y="1701800"/>
            <a:ext cx="7619603" cy="447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899" tIns="60949" rIns="121899" bIns="6094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423" y="6400809"/>
            <a:ext cx="2056745" cy="320675"/>
          </a:xfrm>
          <a:prstGeom prst="rect">
            <a:avLst/>
          </a:prstGeom>
        </p:spPr>
        <p:txBody>
          <a:bodyPr vert="horz" lIns="121899" tIns="60949" rIns="121899" bIns="60949" rtlCol="0" anchor="b"/>
          <a:lstStyle>
            <a:lvl1pPr algn="l" defTabSz="1218987" rtl="0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2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C6053D1-2C14-4691-B660-386E2D262277}" type="datetime1">
              <a:rPr lang="ru-RU">
                <a:solidFill>
                  <a:srgbClr val="000000">
                    <a:lumMod val="50000"/>
                    <a:lumOff val="50000"/>
                  </a:srgbClr>
                </a:solidFill>
              </a:rPr>
              <a:pPr>
                <a:defRPr/>
              </a:pPr>
              <a:t>27.08.2018</a:t>
            </a:fld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932084" y="6400809"/>
            <a:ext cx="4662511" cy="320675"/>
          </a:xfrm>
          <a:prstGeom prst="rect">
            <a:avLst/>
          </a:prstGeom>
        </p:spPr>
        <p:txBody>
          <a:bodyPr vert="horz" lIns="121899" tIns="60949" rIns="121899" bIns="60949" rtlCol="0" anchor="b"/>
          <a:lstStyle>
            <a:lvl1pPr algn="ctr" defTabSz="1218987" rtl="0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2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627941" y="6400809"/>
            <a:ext cx="830081" cy="320675"/>
          </a:xfrm>
          <a:prstGeom prst="rect">
            <a:avLst/>
          </a:prstGeom>
        </p:spPr>
        <p:txBody>
          <a:bodyPr vert="horz" wrap="square" lIns="121899" tIns="60949" rIns="121899" bIns="60949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7F7F7F"/>
                </a:solidFill>
              </a:defRPr>
            </a:lvl1pPr>
          </a:lstStyle>
          <a:p>
            <a:pPr defTabSz="1217613" fontAlgn="base">
              <a:spcBef>
                <a:spcPct val="0"/>
              </a:spcBef>
              <a:spcAft>
                <a:spcPct val="0"/>
              </a:spcAft>
              <a:defRPr/>
            </a:pPr>
            <a:fld id="{BF9B4C62-2FB0-4E24-8858-07DE79F50023}" type="slidenum">
              <a:rPr lang="ru-RU" altLang="ru-RU"/>
              <a:pPr defTabSz="1217613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98995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push dir="u"/>
  </p:transition>
  <p:timing>
    <p:tnLst>
      <p:par>
        <p:cTn id="1" dur="indefinite" restart="never" nodeType="tmRoot"/>
      </p:par>
    </p:tnLst>
  </p:timing>
  <p:txStyles>
    <p:titleStyle>
      <a:lvl1pPr algn="l" defTabSz="1217613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1217613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pitchFamily="34" charset="0"/>
        </a:defRPr>
      </a:lvl2pPr>
      <a:lvl3pPr algn="l" defTabSz="1217613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pitchFamily="34" charset="0"/>
        </a:defRPr>
      </a:lvl3pPr>
      <a:lvl4pPr algn="l" defTabSz="1217613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pitchFamily="34" charset="0"/>
        </a:defRPr>
      </a:lvl4pPr>
      <a:lvl5pPr algn="l" defTabSz="1217613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pitchFamily="34" charset="0"/>
        </a:defRPr>
      </a:lvl5pPr>
      <a:lvl6pPr marL="457200" algn="l" defTabSz="1217613" rtl="0" fontAlgn="base">
        <a:lnSpc>
          <a:spcPct val="8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pitchFamily="34" charset="0"/>
        </a:defRPr>
      </a:lvl6pPr>
      <a:lvl7pPr marL="914400" algn="l" defTabSz="1217613" rtl="0" fontAlgn="base">
        <a:lnSpc>
          <a:spcPct val="8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pitchFamily="34" charset="0"/>
        </a:defRPr>
      </a:lvl7pPr>
      <a:lvl8pPr marL="1371600" algn="l" defTabSz="1217613" rtl="0" fontAlgn="base">
        <a:lnSpc>
          <a:spcPct val="8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pitchFamily="34" charset="0"/>
        </a:defRPr>
      </a:lvl8pPr>
      <a:lvl9pPr marL="1828800" algn="l" defTabSz="1217613" rtl="0" fontAlgn="base">
        <a:lnSpc>
          <a:spcPct val="8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pitchFamily="34" charset="0"/>
        </a:defRPr>
      </a:lvl9pPr>
    </p:titleStyle>
    <p:bodyStyle>
      <a:lvl1pPr marL="303213" indent="-303213" algn="l" defTabSz="1217613" rtl="0" eaLnBrk="0" fontAlgn="base" hangingPunct="0">
        <a:lnSpc>
          <a:spcPct val="95000"/>
        </a:lnSpc>
        <a:spcBef>
          <a:spcPts val="1863"/>
        </a:spcBef>
        <a:spcAft>
          <a:spcPct val="0"/>
        </a:spcAft>
        <a:buSzPct val="100000"/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30250" indent="-303213" algn="l" defTabSz="1217613" rtl="0" eaLnBrk="0" fontAlgn="base" hangingPunct="0">
        <a:lnSpc>
          <a:spcPct val="95000"/>
        </a:lnSpc>
        <a:spcBef>
          <a:spcPts val="1063"/>
        </a:spcBef>
        <a:spcAft>
          <a:spcPct val="0"/>
        </a:spcAft>
        <a:buSzPct val="100000"/>
        <a:buFont typeface="Century Gothic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57288" indent="-303213" algn="l" defTabSz="1217613" rtl="0" eaLnBrk="0" fontAlgn="base" hangingPunct="0">
        <a:lnSpc>
          <a:spcPct val="95000"/>
        </a:lnSpc>
        <a:spcBef>
          <a:spcPts val="1063"/>
        </a:spcBef>
        <a:spcAft>
          <a:spcPct val="0"/>
        </a:spcAft>
        <a:buSzPct val="100000"/>
        <a:buFont typeface="Century Gothic" pitchFamily="34" charset="0"/>
        <a:buChar char="–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584325" indent="-303213" algn="l" defTabSz="1217613" rtl="0" eaLnBrk="0" fontAlgn="base" hangingPunct="0">
        <a:lnSpc>
          <a:spcPct val="95000"/>
        </a:lnSpc>
        <a:spcBef>
          <a:spcPts val="1063"/>
        </a:spcBef>
        <a:spcAft>
          <a:spcPct val="0"/>
        </a:spcAft>
        <a:buSzPct val="100000"/>
        <a:buFont typeface="Century Gothic" pitchFamily="34" charset="0"/>
        <a:buChar char="–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09775" indent="-303213" algn="l" defTabSz="1217613" rtl="0" eaLnBrk="0" fontAlgn="base" hangingPunct="0">
        <a:lnSpc>
          <a:spcPct val="95000"/>
        </a:lnSpc>
        <a:spcBef>
          <a:spcPts val="1063"/>
        </a:spcBef>
        <a:spcAft>
          <a:spcPct val="0"/>
        </a:spcAft>
        <a:buSzPct val="100000"/>
        <a:buFont typeface="Century Gothic" pitchFamily="34" charset="0"/>
        <a:buChar char="–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437973" indent="-304747" algn="l" defTabSz="1218987" rtl="0" eaLnBrk="1" latinLnBrk="0" hangingPunct="1">
        <a:lnSpc>
          <a:spcPct val="95000"/>
        </a:lnSpc>
        <a:spcBef>
          <a:spcPts val="1066"/>
        </a:spcBef>
        <a:buSzPct val="9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864619" indent="-304747" algn="l" defTabSz="1218987" rtl="0" eaLnBrk="1" latinLnBrk="0" hangingPunct="1">
        <a:lnSpc>
          <a:spcPct val="95000"/>
        </a:lnSpc>
        <a:spcBef>
          <a:spcPts val="1066"/>
        </a:spcBef>
        <a:buSzPct val="9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91264" indent="-304747" algn="l" defTabSz="1218987" rtl="0" eaLnBrk="1" latinLnBrk="0" hangingPunct="1">
        <a:lnSpc>
          <a:spcPct val="95000"/>
        </a:lnSpc>
        <a:spcBef>
          <a:spcPts val="1066"/>
        </a:spcBef>
        <a:buSzPct val="9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78859" indent="-304747" algn="l" defTabSz="1218987" rtl="0" eaLnBrk="1" latinLnBrk="0" hangingPunct="1">
        <a:lnSpc>
          <a:spcPct val="95000"/>
        </a:lnSpc>
        <a:spcBef>
          <a:spcPts val="1066"/>
        </a:spcBef>
        <a:buSzPct val="9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228663" y="0"/>
            <a:ext cx="8686681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55000"/>
                </a:scheme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anchor="ctr"/>
          <a:lstStyle/>
          <a:p>
            <a:pPr algn="ctr" defTabSz="1218987">
              <a:defRPr/>
            </a:pPr>
            <a:endParaRPr lang="ru-RU" sz="2400" dirty="0">
              <a:solidFill>
                <a:srgbClr val="FFFFFF"/>
              </a:solidFill>
            </a:endParaRPr>
          </a:p>
        </p:txBody>
      </p:sp>
      <p:sp>
        <p:nvSpPr>
          <p:cNvPr id="1027" name="Заполнитель заголовка 1"/>
          <p:cNvSpPr>
            <a:spLocks noGrp="1"/>
          </p:cNvSpPr>
          <p:nvPr>
            <p:ph type="title"/>
          </p:nvPr>
        </p:nvSpPr>
        <p:spPr bwMode="auto">
          <a:xfrm>
            <a:off x="838422" y="76200"/>
            <a:ext cx="7619603" cy="139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899" tIns="60949" rIns="121899" bIns="60949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8" name="Замещающий текст 2"/>
          <p:cNvSpPr>
            <a:spLocks noGrp="1"/>
          </p:cNvSpPr>
          <p:nvPr>
            <p:ph type="body" idx="1"/>
          </p:nvPr>
        </p:nvSpPr>
        <p:spPr bwMode="auto">
          <a:xfrm>
            <a:off x="838422" y="1701800"/>
            <a:ext cx="7619603" cy="447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899" tIns="60949" rIns="121899" bIns="6094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422" y="6400807"/>
            <a:ext cx="2056745" cy="320675"/>
          </a:xfrm>
          <a:prstGeom prst="rect">
            <a:avLst/>
          </a:prstGeom>
        </p:spPr>
        <p:txBody>
          <a:bodyPr vert="horz" lIns="121899" tIns="60949" rIns="121899" bIns="60949" rtlCol="0" anchor="b"/>
          <a:lstStyle>
            <a:lvl1pPr algn="l" defTabSz="1218987" rtl="0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2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C6053D1-2C14-4691-B660-386E2D262277}" type="datetime1">
              <a:rPr lang="ru-RU">
                <a:solidFill>
                  <a:srgbClr val="000000">
                    <a:lumMod val="50000"/>
                    <a:lumOff val="50000"/>
                  </a:srgbClr>
                </a:solidFill>
              </a:rPr>
              <a:pPr>
                <a:defRPr/>
              </a:pPr>
              <a:t>27.08.2018</a:t>
            </a:fld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932084" y="6400807"/>
            <a:ext cx="4662511" cy="320675"/>
          </a:xfrm>
          <a:prstGeom prst="rect">
            <a:avLst/>
          </a:prstGeom>
        </p:spPr>
        <p:txBody>
          <a:bodyPr vert="horz" lIns="121899" tIns="60949" rIns="121899" bIns="60949" rtlCol="0" anchor="b"/>
          <a:lstStyle>
            <a:lvl1pPr algn="ctr" defTabSz="1218987" rtl="0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2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627941" y="6400807"/>
            <a:ext cx="830081" cy="320675"/>
          </a:xfrm>
          <a:prstGeom prst="rect">
            <a:avLst/>
          </a:prstGeom>
        </p:spPr>
        <p:txBody>
          <a:bodyPr vert="horz" wrap="square" lIns="121899" tIns="60949" rIns="121899" bIns="60949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7F7F7F"/>
                </a:solidFill>
              </a:defRPr>
            </a:lvl1pPr>
          </a:lstStyle>
          <a:p>
            <a:pPr defTabSz="1217613" fontAlgn="base">
              <a:spcBef>
                <a:spcPct val="0"/>
              </a:spcBef>
              <a:spcAft>
                <a:spcPct val="0"/>
              </a:spcAft>
              <a:defRPr/>
            </a:pPr>
            <a:fld id="{BF9B4C62-2FB0-4E24-8858-07DE79F50023}" type="slidenum">
              <a:rPr lang="ru-RU" altLang="ru-RU"/>
              <a:pPr defTabSz="1217613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601850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slow">
    <p:push dir="u"/>
  </p:transition>
  <p:timing>
    <p:tnLst>
      <p:par>
        <p:cTn id="1" dur="indefinite" restart="never" nodeType="tmRoot"/>
      </p:par>
    </p:tnLst>
  </p:timing>
  <p:txStyles>
    <p:titleStyle>
      <a:lvl1pPr algn="l" defTabSz="1217613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1217613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pitchFamily="34" charset="0"/>
        </a:defRPr>
      </a:lvl2pPr>
      <a:lvl3pPr algn="l" defTabSz="1217613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pitchFamily="34" charset="0"/>
        </a:defRPr>
      </a:lvl3pPr>
      <a:lvl4pPr algn="l" defTabSz="1217613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pitchFamily="34" charset="0"/>
        </a:defRPr>
      </a:lvl4pPr>
      <a:lvl5pPr algn="l" defTabSz="1217613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pitchFamily="34" charset="0"/>
        </a:defRPr>
      </a:lvl5pPr>
      <a:lvl6pPr marL="457200" algn="l" defTabSz="1217613" rtl="0" fontAlgn="base">
        <a:lnSpc>
          <a:spcPct val="8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pitchFamily="34" charset="0"/>
        </a:defRPr>
      </a:lvl6pPr>
      <a:lvl7pPr marL="914400" algn="l" defTabSz="1217613" rtl="0" fontAlgn="base">
        <a:lnSpc>
          <a:spcPct val="8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pitchFamily="34" charset="0"/>
        </a:defRPr>
      </a:lvl7pPr>
      <a:lvl8pPr marL="1371600" algn="l" defTabSz="1217613" rtl="0" fontAlgn="base">
        <a:lnSpc>
          <a:spcPct val="8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pitchFamily="34" charset="0"/>
        </a:defRPr>
      </a:lvl8pPr>
      <a:lvl9pPr marL="1828800" algn="l" defTabSz="1217613" rtl="0" fontAlgn="base">
        <a:lnSpc>
          <a:spcPct val="8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pitchFamily="34" charset="0"/>
        </a:defRPr>
      </a:lvl9pPr>
    </p:titleStyle>
    <p:bodyStyle>
      <a:lvl1pPr marL="303213" indent="-303213" algn="l" defTabSz="1217613" rtl="0" eaLnBrk="0" fontAlgn="base" hangingPunct="0">
        <a:lnSpc>
          <a:spcPct val="95000"/>
        </a:lnSpc>
        <a:spcBef>
          <a:spcPts val="1863"/>
        </a:spcBef>
        <a:spcAft>
          <a:spcPct val="0"/>
        </a:spcAft>
        <a:buSzPct val="100000"/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30250" indent="-303213" algn="l" defTabSz="1217613" rtl="0" eaLnBrk="0" fontAlgn="base" hangingPunct="0">
        <a:lnSpc>
          <a:spcPct val="95000"/>
        </a:lnSpc>
        <a:spcBef>
          <a:spcPts val="1063"/>
        </a:spcBef>
        <a:spcAft>
          <a:spcPct val="0"/>
        </a:spcAft>
        <a:buSzPct val="100000"/>
        <a:buFont typeface="Century Gothic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57288" indent="-303213" algn="l" defTabSz="1217613" rtl="0" eaLnBrk="0" fontAlgn="base" hangingPunct="0">
        <a:lnSpc>
          <a:spcPct val="95000"/>
        </a:lnSpc>
        <a:spcBef>
          <a:spcPts val="1063"/>
        </a:spcBef>
        <a:spcAft>
          <a:spcPct val="0"/>
        </a:spcAft>
        <a:buSzPct val="100000"/>
        <a:buFont typeface="Century Gothic" pitchFamily="34" charset="0"/>
        <a:buChar char="–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584325" indent="-303213" algn="l" defTabSz="1217613" rtl="0" eaLnBrk="0" fontAlgn="base" hangingPunct="0">
        <a:lnSpc>
          <a:spcPct val="95000"/>
        </a:lnSpc>
        <a:spcBef>
          <a:spcPts val="1063"/>
        </a:spcBef>
        <a:spcAft>
          <a:spcPct val="0"/>
        </a:spcAft>
        <a:buSzPct val="100000"/>
        <a:buFont typeface="Century Gothic" pitchFamily="34" charset="0"/>
        <a:buChar char="–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09775" indent="-303213" algn="l" defTabSz="1217613" rtl="0" eaLnBrk="0" fontAlgn="base" hangingPunct="0">
        <a:lnSpc>
          <a:spcPct val="95000"/>
        </a:lnSpc>
        <a:spcBef>
          <a:spcPts val="1063"/>
        </a:spcBef>
        <a:spcAft>
          <a:spcPct val="0"/>
        </a:spcAft>
        <a:buSzPct val="100000"/>
        <a:buFont typeface="Century Gothic" pitchFamily="34" charset="0"/>
        <a:buChar char="–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437973" indent="-304747" algn="l" defTabSz="1218987" rtl="0" eaLnBrk="1" latinLnBrk="0" hangingPunct="1">
        <a:lnSpc>
          <a:spcPct val="95000"/>
        </a:lnSpc>
        <a:spcBef>
          <a:spcPts val="1066"/>
        </a:spcBef>
        <a:buSzPct val="9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864619" indent="-304747" algn="l" defTabSz="1218987" rtl="0" eaLnBrk="1" latinLnBrk="0" hangingPunct="1">
        <a:lnSpc>
          <a:spcPct val="95000"/>
        </a:lnSpc>
        <a:spcBef>
          <a:spcPts val="1066"/>
        </a:spcBef>
        <a:buSzPct val="9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91264" indent="-304747" algn="l" defTabSz="1218987" rtl="0" eaLnBrk="1" latinLnBrk="0" hangingPunct="1">
        <a:lnSpc>
          <a:spcPct val="95000"/>
        </a:lnSpc>
        <a:spcBef>
          <a:spcPts val="1066"/>
        </a:spcBef>
        <a:buSzPct val="9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78859" indent="-304747" algn="l" defTabSz="1218987" rtl="0" eaLnBrk="1" latinLnBrk="0" hangingPunct="1">
        <a:lnSpc>
          <a:spcPct val="95000"/>
        </a:lnSpc>
        <a:spcBef>
          <a:spcPts val="1066"/>
        </a:spcBef>
        <a:buSzPct val="9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228660" y="0"/>
            <a:ext cx="8686681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55000"/>
                </a:scheme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anchor="ctr"/>
          <a:lstStyle/>
          <a:p>
            <a:pPr algn="ctr" defTabSz="1218987">
              <a:defRPr/>
            </a:pPr>
            <a:endParaRPr lang="ru-RU" sz="2400" dirty="0">
              <a:solidFill>
                <a:srgbClr val="FFFFFF"/>
              </a:solidFill>
            </a:endParaRPr>
          </a:p>
        </p:txBody>
      </p:sp>
      <p:sp>
        <p:nvSpPr>
          <p:cNvPr id="1027" name="Заполнитель заголовка 1"/>
          <p:cNvSpPr>
            <a:spLocks noGrp="1"/>
          </p:cNvSpPr>
          <p:nvPr>
            <p:ph type="title"/>
          </p:nvPr>
        </p:nvSpPr>
        <p:spPr bwMode="auto">
          <a:xfrm>
            <a:off x="838419" y="76200"/>
            <a:ext cx="7619603" cy="139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899" tIns="60949" rIns="121899" bIns="60949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8" name="Замещающий текст 2"/>
          <p:cNvSpPr>
            <a:spLocks noGrp="1"/>
          </p:cNvSpPr>
          <p:nvPr>
            <p:ph type="body" idx="1"/>
          </p:nvPr>
        </p:nvSpPr>
        <p:spPr bwMode="auto">
          <a:xfrm>
            <a:off x="838419" y="1701800"/>
            <a:ext cx="7619603" cy="447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899" tIns="60949" rIns="121899" bIns="6094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419" y="6400801"/>
            <a:ext cx="2056745" cy="320675"/>
          </a:xfrm>
          <a:prstGeom prst="rect">
            <a:avLst/>
          </a:prstGeom>
        </p:spPr>
        <p:txBody>
          <a:bodyPr vert="horz" lIns="121899" tIns="60949" rIns="121899" bIns="60949" rtlCol="0" anchor="b"/>
          <a:lstStyle>
            <a:lvl1pPr algn="l" defTabSz="1218987" rtl="0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2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D1F4EC9-9E16-44D8-9F59-26ED9C324412}" type="datetime1">
              <a:rPr lang="ru-RU">
                <a:solidFill>
                  <a:srgbClr val="000000">
                    <a:lumMod val="50000"/>
                    <a:lumOff val="50000"/>
                  </a:srgbClr>
                </a:solidFill>
              </a:rPr>
              <a:pPr>
                <a:defRPr/>
              </a:pPr>
              <a:t>27.08.2018</a:t>
            </a:fld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932083" y="6400801"/>
            <a:ext cx="4662511" cy="320675"/>
          </a:xfrm>
          <a:prstGeom prst="rect">
            <a:avLst/>
          </a:prstGeom>
        </p:spPr>
        <p:txBody>
          <a:bodyPr vert="horz" lIns="121899" tIns="60949" rIns="121899" bIns="60949" rtlCol="0" anchor="b"/>
          <a:lstStyle>
            <a:lvl1pPr algn="ctr" defTabSz="1218987" rtl="0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2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627941" y="6400801"/>
            <a:ext cx="830081" cy="320675"/>
          </a:xfrm>
          <a:prstGeom prst="rect">
            <a:avLst/>
          </a:prstGeom>
        </p:spPr>
        <p:txBody>
          <a:bodyPr vert="horz" wrap="square" lIns="121899" tIns="60949" rIns="121899" bIns="60949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7F7F7F"/>
                </a:solidFill>
              </a:defRPr>
            </a:lvl1pPr>
          </a:lstStyle>
          <a:p>
            <a:pPr defTabSz="1217613" fontAlgn="base">
              <a:spcBef>
                <a:spcPct val="0"/>
              </a:spcBef>
              <a:spcAft>
                <a:spcPct val="0"/>
              </a:spcAft>
              <a:defRPr/>
            </a:pPr>
            <a:fld id="{49C7A0BB-AC4B-4B1D-9A40-C8857CCD1328}" type="slidenum">
              <a:rPr lang="ru-RU" altLang="ru-RU"/>
              <a:pPr defTabSz="1217613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549071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spd="slow">
    <p:push dir="u"/>
  </p:transition>
  <p:timing>
    <p:tnLst>
      <p:par>
        <p:cTn id="1" dur="indefinite" restart="never" nodeType="tmRoot"/>
      </p:par>
    </p:tnLst>
  </p:timing>
  <p:txStyles>
    <p:titleStyle>
      <a:lvl1pPr algn="l" defTabSz="1217613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1217613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pitchFamily="34" charset="0"/>
        </a:defRPr>
      </a:lvl2pPr>
      <a:lvl3pPr algn="l" defTabSz="1217613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pitchFamily="34" charset="0"/>
        </a:defRPr>
      </a:lvl3pPr>
      <a:lvl4pPr algn="l" defTabSz="1217613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pitchFamily="34" charset="0"/>
        </a:defRPr>
      </a:lvl4pPr>
      <a:lvl5pPr algn="l" defTabSz="1217613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pitchFamily="34" charset="0"/>
        </a:defRPr>
      </a:lvl5pPr>
      <a:lvl6pPr marL="457200" algn="l" defTabSz="1217613" rtl="0" fontAlgn="base">
        <a:lnSpc>
          <a:spcPct val="8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pitchFamily="34" charset="0"/>
        </a:defRPr>
      </a:lvl6pPr>
      <a:lvl7pPr marL="914400" algn="l" defTabSz="1217613" rtl="0" fontAlgn="base">
        <a:lnSpc>
          <a:spcPct val="8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pitchFamily="34" charset="0"/>
        </a:defRPr>
      </a:lvl7pPr>
      <a:lvl8pPr marL="1371600" algn="l" defTabSz="1217613" rtl="0" fontAlgn="base">
        <a:lnSpc>
          <a:spcPct val="8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pitchFamily="34" charset="0"/>
        </a:defRPr>
      </a:lvl8pPr>
      <a:lvl9pPr marL="1828800" algn="l" defTabSz="1217613" rtl="0" fontAlgn="base">
        <a:lnSpc>
          <a:spcPct val="8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pitchFamily="34" charset="0"/>
        </a:defRPr>
      </a:lvl9pPr>
    </p:titleStyle>
    <p:bodyStyle>
      <a:lvl1pPr marL="303213" indent="-303213" algn="l" defTabSz="1217613" rtl="0" eaLnBrk="0" fontAlgn="base" hangingPunct="0">
        <a:lnSpc>
          <a:spcPct val="95000"/>
        </a:lnSpc>
        <a:spcBef>
          <a:spcPts val="1863"/>
        </a:spcBef>
        <a:spcAft>
          <a:spcPct val="0"/>
        </a:spcAft>
        <a:buSzPct val="100000"/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30250" indent="-303213" algn="l" defTabSz="1217613" rtl="0" eaLnBrk="0" fontAlgn="base" hangingPunct="0">
        <a:lnSpc>
          <a:spcPct val="95000"/>
        </a:lnSpc>
        <a:spcBef>
          <a:spcPts val="1063"/>
        </a:spcBef>
        <a:spcAft>
          <a:spcPct val="0"/>
        </a:spcAft>
        <a:buSzPct val="100000"/>
        <a:buFont typeface="Century Gothic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57288" indent="-303213" algn="l" defTabSz="1217613" rtl="0" eaLnBrk="0" fontAlgn="base" hangingPunct="0">
        <a:lnSpc>
          <a:spcPct val="95000"/>
        </a:lnSpc>
        <a:spcBef>
          <a:spcPts val="1063"/>
        </a:spcBef>
        <a:spcAft>
          <a:spcPct val="0"/>
        </a:spcAft>
        <a:buSzPct val="100000"/>
        <a:buFont typeface="Century Gothic" pitchFamily="34" charset="0"/>
        <a:buChar char="–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584325" indent="-303213" algn="l" defTabSz="1217613" rtl="0" eaLnBrk="0" fontAlgn="base" hangingPunct="0">
        <a:lnSpc>
          <a:spcPct val="95000"/>
        </a:lnSpc>
        <a:spcBef>
          <a:spcPts val="1063"/>
        </a:spcBef>
        <a:spcAft>
          <a:spcPct val="0"/>
        </a:spcAft>
        <a:buSzPct val="100000"/>
        <a:buFont typeface="Century Gothic" pitchFamily="34" charset="0"/>
        <a:buChar char="–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09775" indent="-303213" algn="l" defTabSz="1217613" rtl="0" eaLnBrk="0" fontAlgn="base" hangingPunct="0">
        <a:lnSpc>
          <a:spcPct val="95000"/>
        </a:lnSpc>
        <a:spcBef>
          <a:spcPts val="1063"/>
        </a:spcBef>
        <a:spcAft>
          <a:spcPct val="0"/>
        </a:spcAft>
        <a:buSzPct val="100000"/>
        <a:buFont typeface="Century Gothic" pitchFamily="34" charset="0"/>
        <a:buChar char="–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437973" indent="-304747" algn="l" defTabSz="1218987" rtl="0" eaLnBrk="1" latinLnBrk="0" hangingPunct="1">
        <a:lnSpc>
          <a:spcPct val="95000"/>
        </a:lnSpc>
        <a:spcBef>
          <a:spcPts val="1066"/>
        </a:spcBef>
        <a:buSzPct val="9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864619" indent="-304747" algn="l" defTabSz="1218987" rtl="0" eaLnBrk="1" latinLnBrk="0" hangingPunct="1">
        <a:lnSpc>
          <a:spcPct val="95000"/>
        </a:lnSpc>
        <a:spcBef>
          <a:spcPts val="1066"/>
        </a:spcBef>
        <a:buSzPct val="9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91264" indent="-304747" algn="l" defTabSz="1218987" rtl="0" eaLnBrk="1" latinLnBrk="0" hangingPunct="1">
        <a:lnSpc>
          <a:spcPct val="95000"/>
        </a:lnSpc>
        <a:spcBef>
          <a:spcPts val="1066"/>
        </a:spcBef>
        <a:buSzPct val="9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78859" indent="-304747" algn="l" defTabSz="1218987" rtl="0" eaLnBrk="1" latinLnBrk="0" hangingPunct="1">
        <a:lnSpc>
          <a:spcPct val="95000"/>
        </a:lnSpc>
        <a:spcBef>
          <a:spcPts val="1066"/>
        </a:spcBef>
        <a:buSzPct val="9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5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ctrTitle"/>
          </p:nvPr>
        </p:nvSpPr>
        <p:spPr>
          <a:xfrm>
            <a:off x="2997146" y="155081"/>
            <a:ext cx="5738622" cy="4535487"/>
          </a:xfrm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ru-RU" altLang="ru-RU" sz="3600" b="1" dirty="0" smtClean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ea typeface="Adobe Fan Heiti Std B" pitchFamily="34" charset="-128"/>
                <a:cs typeface="Times New Roman" pitchFamily="18" charset="0"/>
              </a:rPr>
              <a:t>ФЕДЕРАЛЬНЫЙ ГОСУДАРСТВЕННЫЙ ОБРАЗОВАТЕЛЬНЫЙ СТАНДАРТ  СРЕДНЕГО ОБЩЕГО </a:t>
            </a:r>
            <a:br>
              <a:rPr lang="ru-RU" altLang="ru-RU" sz="3600" b="1" dirty="0" smtClean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ea typeface="Adobe Fan Heiti Std B" pitchFamily="34" charset="-128"/>
                <a:cs typeface="Times New Roman" pitchFamily="18" charset="0"/>
              </a:rPr>
            </a:br>
            <a:r>
              <a:rPr lang="ru-RU" altLang="ru-RU" sz="3600" b="1" dirty="0" smtClean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ea typeface="Adobe Fan Heiti Std B" pitchFamily="34" charset="-128"/>
                <a:cs typeface="Times New Roman" pitchFamily="18" charset="0"/>
              </a:rPr>
              <a:t>ОБРАЗОВАНИЯ</a:t>
            </a:r>
            <a:br>
              <a:rPr lang="ru-RU" altLang="ru-RU" sz="3600" b="1" dirty="0" smtClean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ea typeface="Adobe Fan Heiti Std B" pitchFamily="34" charset="-128"/>
                <a:cs typeface="Times New Roman" pitchFamily="18" charset="0"/>
              </a:rPr>
            </a:br>
            <a:r>
              <a:rPr lang="ru-RU" altLang="ru-RU" sz="1400" b="1" dirty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ea typeface="Adobe Fan Heiti Std B" pitchFamily="34" charset="-128"/>
                <a:cs typeface="Times New Roman" pitchFamily="18" charset="0"/>
              </a:rPr>
              <a:t/>
            </a:r>
            <a:br>
              <a:rPr lang="ru-RU" altLang="ru-RU" sz="1400" b="1" dirty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ea typeface="Adobe Fan Heiti Std B" pitchFamily="34" charset="-128"/>
                <a:cs typeface="Times New Roman" pitchFamily="18" charset="0"/>
              </a:rPr>
            </a:br>
            <a:endParaRPr lang="ru-RU" altLang="ru-RU" sz="3600" b="1" dirty="0" smtClean="0">
              <a:solidFill>
                <a:schemeClr val="tx1">
                  <a:lumMod val="50000"/>
                </a:schemeClr>
              </a:solidFill>
              <a:latin typeface="Times New Roman" pitchFamily="18" charset="0"/>
              <a:ea typeface="Adobe Fan Heiti Std B" pitchFamily="34" charset="-128"/>
              <a:cs typeface="Times New Roman" pitchFamily="18" charset="0"/>
            </a:endParaRPr>
          </a:p>
        </p:txBody>
      </p:sp>
      <p:pic>
        <p:nvPicPr>
          <p:cNvPr id="7171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6380" y="188648"/>
            <a:ext cx="793425" cy="77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275857" y="4725144"/>
            <a:ext cx="525658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Профильное обучение в МБОУ СОШ № 3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359673275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Arial Narrow" panose="020B0606020202030204" pitchFamily="34" charset="0"/>
              </a:rPr>
              <a:t>Комплектование 10-х профильных классов на 2018-2019 учебный год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8194" name="Picture 2" descr="C:\Users\Ленчик\Desktop\Новая папка\план основных мероприятияй на период летних каникул 2018  1 лис001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84784"/>
            <a:ext cx="3744416" cy="5149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Ленчик\Desktop\Новая папка\план основных мероприятияй на период летних каникул 2018  1 лис001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1" y="1511806"/>
            <a:ext cx="3672408" cy="5050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4976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55240" y="0"/>
            <a:ext cx="919924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Arial Narrow" panose="020B0606020202030204" pitchFamily="34" charset="0"/>
              </a:rPr>
              <a:t>Из учебного плана 2018-2019 учебного года (10-11 класс)</a:t>
            </a:r>
            <a:endParaRPr lang="ru-RU" dirty="0">
              <a:solidFill>
                <a:srgbClr val="C00000"/>
              </a:solidFill>
              <a:latin typeface="Arial Narrow" panose="020B060602020203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5043" y="1056844"/>
            <a:ext cx="822960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Технологический профиль </a:t>
            </a:r>
          </a:p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endParaRPr lang="ru-RU" dirty="0" smtClean="0"/>
          </a:p>
          <a:p>
            <a:pPr marL="0" indent="0" algn="ctr"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Стрелка вправо 3"/>
          <p:cNvSpPr/>
          <p:nvPr/>
        </p:nvSpPr>
        <p:spPr>
          <a:xfrm rot="7262587">
            <a:off x="2523528" y="1796125"/>
            <a:ext cx="1083627" cy="600091"/>
          </a:xfrm>
          <a:prstGeom prst="rightArrow">
            <a:avLst/>
          </a:prstGeom>
          <a:ln w="38100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право 4"/>
          <p:cNvSpPr/>
          <p:nvPr/>
        </p:nvSpPr>
        <p:spPr>
          <a:xfrm rot="3076766">
            <a:off x="5395288" y="1804658"/>
            <a:ext cx="1083627" cy="600091"/>
          </a:xfrm>
          <a:prstGeom prst="rightArrow">
            <a:avLst/>
          </a:prstGeom>
          <a:ln w="38100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349749" y="2715114"/>
            <a:ext cx="3995936" cy="1631216"/>
          </a:xfrm>
          <a:prstGeom prst="rect">
            <a:avLst/>
          </a:prstGeom>
          <a:noFill/>
          <a:ln w="7620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latin typeface="Arial Narrow" panose="020B0606020202030204" pitchFamily="34" charset="0"/>
              </a:rPr>
              <a:t>агротехнологическое направление по ФГОС СОО с выбором </a:t>
            </a:r>
            <a:r>
              <a:rPr lang="ru-RU" sz="2000" dirty="0" smtClean="0">
                <a:latin typeface="Arial Narrow" panose="020B0606020202030204" pitchFamily="34" charset="0"/>
              </a:rPr>
              <a:t>предметов углубленного уровня: </a:t>
            </a:r>
            <a:r>
              <a:rPr lang="ru-RU" sz="2000" dirty="0">
                <a:latin typeface="Arial Narrow" panose="020B0606020202030204" pitchFamily="34" charset="0"/>
              </a:rPr>
              <a:t>химия – 3 часа, биология – 3 часа, алгебра и начала анализа – 4 часа, геометрия – 2 часа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720332" y="2715114"/>
            <a:ext cx="4244156" cy="1631216"/>
          </a:xfrm>
          <a:prstGeom prst="rect">
            <a:avLst/>
          </a:prstGeom>
          <a:noFill/>
          <a:ln w="7620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Arial Narrow" panose="020B0606020202030204" pitchFamily="34" charset="0"/>
              </a:rPr>
              <a:t>Информационно-математическое  </a:t>
            </a:r>
            <a:r>
              <a:rPr lang="ru-RU" sz="2000" dirty="0">
                <a:latin typeface="Arial Narrow" panose="020B0606020202030204" pitchFamily="34" charset="0"/>
              </a:rPr>
              <a:t>направление по ФГОС СОО с выбором </a:t>
            </a:r>
            <a:r>
              <a:rPr lang="ru-RU" sz="2000" dirty="0" smtClean="0">
                <a:latin typeface="Arial Narrow" panose="020B0606020202030204" pitchFamily="34" charset="0"/>
              </a:rPr>
              <a:t>предметов углубленного уровня: информатика </a:t>
            </a:r>
            <a:r>
              <a:rPr lang="ru-RU" sz="2000" dirty="0">
                <a:latin typeface="Arial Narrow" panose="020B0606020202030204" pitchFamily="34" charset="0"/>
              </a:rPr>
              <a:t>– </a:t>
            </a:r>
            <a:r>
              <a:rPr lang="ru-RU" sz="2000" dirty="0" smtClean="0">
                <a:latin typeface="Arial Narrow" panose="020B0606020202030204" pitchFamily="34" charset="0"/>
              </a:rPr>
              <a:t>4 </a:t>
            </a:r>
            <a:r>
              <a:rPr lang="ru-RU" sz="2000" dirty="0">
                <a:latin typeface="Arial Narrow" panose="020B0606020202030204" pitchFamily="34" charset="0"/>
              </a:rPr>
              <a:t>часа, </a:t>
            </a:r>
            <a:r>
              <a:rPr lang="ru-RU" sz="2000" dirty="0" smtClean="0">
                <a:latin typeface="Arial Narrow" panose="020B0606020202030204" pitchFamily="34" charset="0"/>
              </a:rPr>
              <a:t>алгебра </a:t>
            </a:r>
            <a:r>
              <a:rPr lang="ru-RU" sz="2000" dirty="0">
                <a:latin typeface="Arial Narrow" panose="020B0606020202030204" pitchFamily="34" charset="0"/>
              </a:rPr>
              <a:t>и начала анализа – 4 часа, геометрия – 2 часа</a:t>
            </a:r>
          </a:p>
        </p:txBody>
      </p:sp>
      <p:pic>
        <p:nvPicPr>
          <p:cNvPr id="2051" name="Picture 3" descr="C:\Users\Ленчик\Desktop\591c15a8e456a44566776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7717" y="4198478"/>
            <a:ext cx="4292600" cy="28717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36186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404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48686"/>
            <a:ext cx="8229600" cy="5577485"/>
          </a:xfrm>
        </p:spPr>
        <p:txBody>
          <a:bodyPr>
            <a:noAutofit/>
          </a:bodyPr>
          <a:lstStyle/>
          <a:p>
            <a:r>
              <a:rPr lang="ru-RU" sz="3600" dirty="0">
                <a:solidFill>
                  <a:srgbClr val="333399"/>
                </a:solidFill>
                <a:latin typeface="Arial Narrow" panose="020B0606020202030204" pitchFamily="34" charset="0"/>
              </a:rPr>
              <a:t>Гуманитарный </a:t>
            </a:r>
            <a:r>
              <a:rPr lang="ru-RU" sz="3600" dirty="0" smtClean="0">
                <a:solidFill>
                  <a:srgbClr val="333399"/>
                </a:solidFill>
                <a:latin typeface="Arial Narrow" panose="020B0606020202030204" pitchFamily="34" charset="0"/>
              </a:rPr>
              <a:t>профиль с социально-педагогическим направлением по ФГОС СОО с выбором предметов углубленного уровня: русский язык – 3 час, литература – 5 часов, география – 3 часа</a:t>
            </a:r>
          </a:p>
          <a:p>
            <a:pPr marL="0" indent="0" algn="just">
              <a:buNone/>
            </a:pPr>
            <a:r>
              <a:rPr lang="ru-RU" sz="3600" b="1" dirty="0" smtClean="0">
                <a:solidFill>
                  <a:srgbClr val="0070C0"/>
                </a:solidFill>
                <a:latin typeface="Arial Narrow" panose="020B0606020202030204" pitchFamily="34" charset="0"/>
              </a:rPr>
              <a:t>Элективные курсы:</a:t>
            </a:r>
            <a:r>
              <a:rPr lang="ru-RU" sz="3600" dirty="0" smtClean="0">
                <a:latin typeface="Arial Narrow" panose="020B0606020202030204" pitchFamily="34" charset="0"/>
              </a:rPr>
              <a:t> </a:t>
            </a:r>
            <a:r>
              <a:rPr lang="ru-RU" sz="3600" dirty="0" smtClean="0">
                <a:solidFill>
                  <a:srgbClr val="7030A0"/>
                </a:solidFill>
                <a:latin typeface="Arial Narrow" panose="020B0606020202030204" pitchFamily="34" charset="0"/>
              </a:rPr>
              <a:t>«Введение в ЕГЭ по русскому языку», «Избранные вопросы математики», «Практикумы по географии», «Практикумы по химии», «Практикумы по биологии», «Практикумы по информатике»</a:t>
            </a:r>
            <a:endParaRPr lang="ru-RU" sz="3600" dirty="0">
              <a:solidFill>
                <a:srgbClr val="7030A0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94329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Arial Narrow" panose="020B0606020202030204" pitchFamily="34" charset="0"/>
              </a:rPr>
              <a:t>ПРОЕКТНАЯ ДЕЯТЕЛЬНОСТЬ В 9 КЛАССАХ 2017-2018 УЧЕБНЫЙ ГОД</a:t>
            </a:r>
            <a:endParaRPr lang="ru-RU" b="1" dirty="0">
              <a:solidFill>
                <a:srgbClr val="C00000"/>
              </a:solidFill>
              <a:latin typeface="Arial Narrow" panose="020B060602020203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514350" indent="-514350">
              <a:buAutoNum type="arabicPeriod"/>
            </a:pPr>
            <a:r>
              <a:rPr lang="ru-RU" sz="3600" dirty="0" err="1" smtClean="0">
                <a:latin typeface="Arial Narrow" panose="020B0606020202030204" pitchFamily="34" charset="0"/>
              </a:rPr>
              <a:t>Межклассные</a:t>
            </a:r>
            <a:r>
              <a:rPr lang="ru-RU" sz="3600" dirty="0" smtClean="0">
                <a:latin typeface="Arial Narrow" panose="020B0606020202030204" pitchFamily="34" charset="0"/>
              </a:rPr>
              <a:t> группы – 1 час в неделю (учитель-предметник)</a:t>
            </a:r>
          </a:p>
          <a:p>
            <a:pPr marL="514350" indent="-514350">
              <a:buAutoNum type="arabicPeriod"/>
            </a:pPr>
            <a:r>
              <a:rPr lang="ru-RU" sz="3600" dirty="0" smtClean="0">
                <a:latin typeface="Arial Narrow" panose="020B0606020202030204" pitchFamily="34" charset="0"/>
              </a:rPr>
              <a:t>Руководитель проекта</a:t>
            </a:r>
          </a:p>
          <a:p>
            <a:pPr marL="514350" indent="-514350">
              <a:buAutoNum type="arabicPeriod"/>
            </a:pPr>
            <a:r>
              <a:rPr lang="ru-RU" sz="3600" dirty="0" smtClean="0">
                <a:latin typeface="Arial Narrow" panose="020B0606020202030204" pitchFamily="34" charset="0"/>
              </a:rPr>
              <a:t>Защита проекта по направлениям</a:t>
            </a:r>
          </a:p>
          <a:p>
            <a:pPr marL="514350" indent="-514350">
              <a:buAutoNum type="arabicPeriod"/>
            </a:pPr>
            <a:r>
              <a:rPr lang="ru-RU" sz="3600" dirty="0" smtClean="0">
                <a:latin typeface="Arial Narrow" panose="020B0606020202030204" pitchFamily="34" charset="0"/>
              </a:rPr>
              <a:t>Экспертная оценка индивидуальных проектов</a:t>
            </a:r>
          </a:p>
          <a:p>
            <a:pPr marL="514350" indent="-514350">
              <a:buAutoNum type="arabicPeriod"/>
            </a:pPr>
            <a:r>
              <a:rPr lang="ru-RU" sz="3600" dirty="0" smtClean="0">
                <a:latin typeface="Arial Narrow" panose="020B0606020202030204" pitchFamily="34" charset="0"/>
              </a:rPr>
              <a:t>Рейтинговая система зачисления в 10 профильный класс</a:t>
            </a:r>
            <a:endParaRPr lang="ru-RU" sz="3600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06329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92946" y="25121"/>
            <a:ext cx="6851054" cy="1143000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Arial Narrow" panose="020B0606020202030204" pitchFamily="34" charset="0"/>
              </a:rPr>
              <a:t>Итоги защиты проектов </a:t>
            </a:r>
            <a:br>
              <a:rPr lang="ru-RU" b="1" dirty="0" smtClean="0">
                <a:solidFill>
                  <a:srgbClr val="C00000"/>
                </a:solidFill>
                <a:latin typeface="Arial Narrow" panose="020B0606020202030204" pitchFamily="34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Arial Narrow" panose="020B0606020202030204" pitchFamily="34" charset="0"/>
              </a:rPr>
              <a:t>9 класс</a:t>
            </a:r>
            <a:endParaRPr lang="ru-RU" b="1" dirty="0">
              <a:solidFill>
                <a:srgbClr val="C00000"/>
              </a:solidFill>
              <a:latin typeface="Arial Narrow" panose="020B060602020203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700808"/>
            <a:ext cx="8219256" cy="4425357"/>
          </a:xfrm>
        </p:spPr>
        <p:txBody>
          <a:bodyPr>
            <a:noAutofit/>
          </a:bodyPr>
          <a:lstStyle/>
          <a:p>
            <a:r>
              <a:rPr lang="ru-RU" sz="3600" dirty="0" smtClean="0">
                <a:latin typeface="Arial Narrow" panose="020B0606020202030204" pitchFamily="34" charset="0"/>
              </a:rPr>
              <a:t>География – 14 (7 – база, 7 - профиль)</a:t>
            </a:r>
          </a:p>
          <a:p>
            <a:r>
              <a:rPr lang="ru-RU" sz="3600" dirty="0" smtClean="0">
                <a:latin typeface="Arial Narrow" panose="020B0606020202030204" pitchFamily="34" charset="0"/>
              </a:rPr>
              <a:t>Биология – 16 (6 - база, 10- профиль)</a:t>
            </a:r>
          </a:p>
          <a:p>
            <a:r>
              <a:rPr lang="ru-RU" sz="3600" dirty="0" smtClean="0">
                <a:latin typeface="Arial Narrow" panose="020B0606020202030204" pitchFamily="34" charset="0"/>
              </a:rPr>
              <a:t>Английский язык – 12 (2 – база, 10- профиль)</a:t>
            </a:r>
          </a:p>
          <a:p>
            <a:r>
              <a:rPr lang="ru-RU" sz="3600" dirty="0" smtClean="0">
                <a:latin typeface="Arial Narrow" panose="020B0606020202030204" pitchFamily="34" charset="0"/>
              </a:rPr>
              <a:t>Информатика – 16 (4 – база, 12 - профиль)</a:t>
            </a:r>
          </a:p>
          <a:p>
            <a:r>
              <a:rPr lang="ru-RU" sz="3600" dirty="0" smtClean="0">
                <a:latin typeface="Arial Narrow" panose="020B0606020202030204" pitchFamily="34" charset="0"/>
              </a:rPr>
              <a:t>Русский язык – 6 (6 профиль)</a:t>
            </a:r>
          </a:p>
          <a:p>
            <a:r>
              <a:rPr lang="ru-RU" sz="3600" dirty="0" smtClean="0">
                <a:latin typeface="Arial Narrow" panose="020B0606020202030204" pitchFamily="34" charset="0"/>
              </a:rPr>
              <a:t>Литература – 7 (4 – база, 3 профиль)</a:t>
            </a:r>
          </a:p>
          <a:p>
            <a:r>
              <a:rPr lang="ru-RU" sz="3600" dirty="0" smtClean="0">
                <a:latin typeface="Arial Narrow" panose="020B0606020202030204" pitchFamily="34" charset="0"/>
              </a:rPr>
              <a:t>Обществознание – 10 (7 – база, 3 профиль)</a:t>
            </a:r>
            <a:endParaRPr lang="ru-RU" sz="3600" dirty="0">
              <a:latin typeface="Arial Narrow" panose="020B0606020202030204" pitchFamily="34" charset="0"/>
            </a:endParaRPr>
          </a:p>
        </p:txBody>
      </p:sp>
      <p:pic>
        <p:nvPicPr>
          <p:cNvPr id="4098" name="Picture 2" descr="C:\Users\Ленчик\Desktop\zashhitaproektamedium_mediu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77576">
            <a:off x="95309" y="98193"/>
            <a:ext cx="2268232" cy="16683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41911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26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Arial Narrow" panose="020B0606020202030204" pitchFamily="34" charset="0"/>
              </a:rPr>
              <a:t>Выбор индивидуальных проектов </a:t>
            </a:r>
            <a:br>
              <a:rPr lang="ru-RU" b="1" dirty="0" smtClean="0">
                <a:solidFill>
                  <a:srgbClr val="C00000"/>
                </a:solidFill>
                <a:latin typeface="Arial Narrow" panose="020B0606020202030204" pitchFamily="34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Arial Narrow" panose="020B0606020202030204" pitchFamily="34" charset="0"/>
              </a:rPr>
              <a:t>10-е классы 2017-2018 </a:t>
            </a:r>
            <a:r>
              <a:rPr lang="ru-RU" b="1" dirty="0" err="1" smtClean="0">
                <a:solidFill>
                  <a:srgbClr val="C00000"/>
                </a:solidFill>
                <a:latin typeface="Arial Narrow" panose="020B0606020202030204" pitchFamily="34" charset="0"/>
              </a:rPr>
              <a:t>уч.года</a:t>
            </a:r>
            <a:endParaRPr lang="ru-RU" b="1" dirty="0">
              <a:solidFill>
                <a:srgbClr val="C00000"/>
              </a:solidFill>
              <a:latin typeface="Arial Narrow" panose="020B060602020203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512" y="1196752"/>
            <a:ext cx="4316288" cy="5544616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3600" b="1" dirty="0" smtClean="0">
                <a:solidFill>
                  <a:srgbClr val="7030A0"/>
                </a:solidFill>
                <a:latin typeface="Arial Narrow" panose="020B0606020202030204" pitchFamily="34" charset="0"/>
              </a:rPr>
              <a:t>10 А</a:t>
            </a:r>
          </a:p>
          <a:p>
            <a:pPr marL="0" indent="0">
              <a:buNone/>
            </a:pPr>
            <a:r>
              <a:rPr lang="ru-RU" sz="3600" dirty="0" smtClean="0">
                <a:latin typeface="Arial Narrow" panose="020B0606020202030204" pitchFamily="34" charset="0"/>
              </a:rPr>
              <a:t>Русский язык – 1</a:t>
            </a:r>
          </a:p>
          <a:p>
            <a:pPr marL="0" indent="0">
              <a:buNone/>
            </a:pPr>
            <a:r>
              <a:rPr lang="ru-RU" sz="3600" dirty="0" smtClean="0">
                <a:latin typeface="Arial Narrow" panose="020B0606020202030204" pitchFamily="34" charset="0"/>
              </a:rPr>
              <a:t>Литература – 4</a:t>
            </a:r>
          </a:p>
          <a:p>
            <a:pPr marL="0" indent="0">
              <a:buNone/>
            </a:pPr>
            <a:r>
              <a:rPr lang="ru-RU" sz="3600" dirty="0" smtClean="0">
                <a:latin typeface="Arial Narrow" panose="020B0606020202030204" pitchFamily="34" charset="0"/>
              </a:rPr>
              <a:t>Информатика – 1</a:t>
            </a:r>
          </a:p>
          <a:p>
            <a:pPr marL="0" indent="0">
              <a:buNone/>
            </a:pPr>
            <a:r>
              <a:rPr lang="ru-RU" sz="3600" dirty="0" smtClean="0">
                <a:latin typeface="Arial Narrow" panose="020B0606020202030204" pitchFamily="34" charset="0"/>
              </a:rPr>
              <a:t>Математика – 2</a:t>
            </a:r>
          </a:p>
          <a:p>
            <a:pPr marL="0" indent="0">
              <a:buNone/>
            </a:pPr>
            <a:r>
              <a:rPr lang="ru-RU" sz="3600" dirty="0" smtClean="0">
                <a:latin typeface="Arial Narrow" panose="020B0606020202030204" pitchFamily="34" charset="0"/>
              </a:rPr>
              <a:t>География – 1</a:t>
            </a:r>
          </a:p>
          <a:p>
            <a:pPr marL="0" indent="0">
              <a:buNone/>
            </a:pPr>
            <a:r>
              <a:rPr lang="ru-RU" sz="3600" dirty="0" smtClean="0">
                <a:latin typeface="Arial Narrow" panose="020B0606020202030204" pitchFamily="34" charset="0"/>
              </a:rPr>
              <a:t>История – 4</a:t>
            </a:r>
          </a:p>
          <a:p>
            <a:pPr marL="0" indent="0">
              <a:buNone/>
            </a:pPr>
            <a:r>
              <a:rPr lang="ru-RU" sz="3600" dirty="0" smtClean="0">
                <a:latin typeface="Arial Narrow" panose="020B0606020202030204" pitchFamily="34" charset="0"/>
              </a:rPr>
              <a:t>Биология - 1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196752"/>
            <a:ext cx="4316288" cy="5472608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3600" b="1" dirty="0" smtClean="0">
                <a:solidFill>
                  <a:srgbClr val="7030A0"/>
                </a:solidFill>
                <a:latin typeface="Arial Narrow" panose="020B0606020202030204" pitchFamily="34" charset="0"/>
              </a:rPr>
              <a:t>10 Б и 10 В</a:t>
            </a:r>
          </a:p>
          <a:p>
            <a:pPr marL="0" indent="0">
              <a:buNone/>
            </a:pPr>
            <a:r>
              <a:rPr lang="ru-RU" sz="3600" dirty="0" smtClean="0">
                <a:latin typeface="Arial Narrow" panose="020B0606020202030204" pitchFamily="34" charset="0"/>
              </a:rPr>
              <a:t>Физика– 2</a:t>
            </a:r>
            <a:endParaRPr lang="ru-RU" sz="3600" dirty="0">
              <a:latin typeface="Arial Narrow" panose="020B0606020202030204" pitchFamily="34" charset="0"/>
            </a:endParaRPr>
          </a:p>
          <a:p>
            <a:pPr marL="0" indent="0">
              <a:buNone/>
            </a:pPr>
            <a:r>
              <a:rPr lang="ru-RU" sz="3600" dirty="0">
                <a:latin typeface="Arial Narrow" panose="020B0606020202030204" pitchFamily="34" charset="0"/>
              </a:rPr>
              <a:t>Литература </a:t>
            </a:r>
            <a:r>
              <a:rPr lang="ru-RU" sz="3600">
                <a:latin typeface="Arial Narrow" panose="020B0606020202030204" pitchFamily="34" charset="0"/>
              </a:rPr>
              <a:t>– </a:t>
            </a:r>
            <a:r>
              <a:rPr lang="ru-RU" sz="3600" smtClean="0">
                <a:latin typeface="Arial Narrow" panose="020B0606020202030204" pitchFamily="34" charset="0"/>
              </a:rPr>
              <a:t>2</a:t>
            </a:r>
            <a:endParaRPr lang="ru-RU" sz="3600" dirty="0">
              <a:latin typeface="Arial Narrow" panose="020B0606020202030204" pitchFamily="34" charset="0"/>
            </a:endParaRPr>
          </a:p>
          <a:p>
            <a:pPr marL="0" indent="0">
              <a:buNone/>
            </a:pPr>
            <a:r>
              <a:rPr lang="ru-RU" sz="3600" dirty="0">
                <a:latin typeface="Arial Narrow" panose="020B0606020202030204" pitchFamily="34" charset="0"/>
              </a:rPr>
              <a:t>Информатика – </a:t>
            </a:r>
            <a:r>
              <a:rPr lang="ru-RU" sz="3600" dirty="0" smtClean="0">
                <a:latin typeface="Arial Narrow" panose="020B0606020202030204" pitchFamily="34" charset="0"/>
              </a:rPr>
              <a:t>3</a:t>
            </a:r>
            <a:endParaRPr lang="ru-RU" sz="3600" dirty="0">
              <a:latin typeface="Arial Narrow" panose="020B0606020202030204" pitchFamily="34" charset="0"/>
            </a:endParaRPr>
          </a:p>
          <a:p>
            <a:pPr marL="0" indent="0">
              <a:buNone/>
            </a:pPr>
            <a:r>
              <a:rPr lang="ru-RU" sz="3600" dirty="0">
                <a:latin typeface="Arial Narrow" panose="020B0606020202030204" pitchFamily="34" charset="0"/>
              </a:rPr>
              <a:t>Математика – 2</a:t>
            </a:r>
          </a:p>
          <a:p>
            <a:pPr marL="0" indent="0">
              <a:buNone/>
            </a:pPr>
            <a:r>
              <a:rPr lang="ru-RU" sz="3600" dirty="0">
                <a:latin typeface="Arial Narrow" panose="020B0606020202030204" pitchFamily="34" charset="0"/>
              </a:rPr>
              <a:t>География – </a:t>
            </a:r>
            <a:r>
              <a:rPr lang="ru-RU" sz="3600" dirty="0" smtClean="0">
                <a:latin typeface="Arial Narrow" panose="020B0606020202030204" pitchFamily="34" charset="0"/>
              </a:rPr>
              <a:t>3</a:t>
            </a:r>
            <a:endParaRPr lang="ru-RU" sz="3600" dirty="0">
              <a:latin typeface="Arial Narrow" panose="020B0606020202030204" pitchFamily="34" charset="0"/>
            </a:endParaRPr>
          </a:p>
          <a:p>
            <a:pPr marL="0" indent="0">
              <a:buNone/>
            </a:pPr>
            <a:r>
              <a:rPr lang="ru-RU" sz="3600" dirty="0" smtClean="0">
                <a:latin typeface="Arial Narrow" panose="020B0606020202030204" pitchFamily="34" charset="0"/>
              </a:rPr>
              <a:t>Химия– 3</a:t>
            </a:r>
            <a:endParaRPr lang="ru-RU" sz="3600" dirty="0">
              <a:latin typeface="Arial Narrow" panose="020B0606020202030204" pitchFamily="34" charset="0"/>
            </a:endParaRPr>
          </a:p>
          <a:p>
            <a:pPr marL="0" indent="0">
              <a:buNone/>
            </a:pPr>
            <a:r>
              <a:rPr lang="ru-RU" sz="3600" dirty="0">
                <a:latin typeface="Arial Narrow" panose="020B0606020202030204" pitchFamily="34" charset="0"/>
              </a:rPr>
              <a:t>Биология </a:t>
            </a:r>
            <a:r>
              <a:rPr lang="ru-RU" sz="3600" dirty="0" smtClean="0">
                <a:latin typeface="Arial Narrow" panose="020B0606020202030204" pitchFamily="34" charset="0"/>
              </a:rPr>
              <a:t>– 10</a:t>
            </a:r>
          </a:p>
          <a:p>
            <a:pPr marL="0" indent="0">
              <a:buNone/>
            </a:pPr>
            <a:r>
              <a:rPr lang="ru-RU" sz="3600" dirty="0" smtClean="0">
                <a:latin typeface="Arial Narrow" panose="020B0606020202030204" pitchFamily="34" charset="0"/>
              </a:rPr>
              <a:t>Английский язык - 3</a:t>
            </a:r>
            <a:endParaRPr lang="ru-RU" sz="3600" dirty="0">
              <a:latin typeface="Arial Narrow" panose="020B0606020202030204" pitchFamily="34" charset="0"/>
            </a:endParaRPr>
          </a:p>
          <a:p>
            <a:pPr marL="0" indent="0">
              <a:buNone/>
            </a:pPr>
            <a:endParaRPr lang="ru-RU" sz="3600" b="1" dirty="0">
              <a:solidFill>
                <a:srgbClr val="7030A0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8593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12968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Arial Narrow" panose="020B0606020202030204" pitchFamily="34" charset="0"/>
              </a:rPr>
              <a:t>Результативность выбора профильных предметов для поступления </a:t>
            </a:r>
            <a:endParaRPr lang="ru-RU" dirty="0">
              <a:solidFill>
                <a:srgbClr val="C00000"/>
              </a:solidFill>
              <a:latin typeface="Arial Narrow" panose="020B060602020203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600202"/>
            <a:ext cx="8568952" cy="4997150"/>
          </a:xfrm>
        </p:spPr>
        <p:txBody>
          <a:bodyPr/>
          <a:lstStyle/>
          <a:p>
            <a:pPr marL="0" indent="0" algn="just">
              <a:buNone/>
            </a:pPr>
            <a:r>
              <a:rPr lang="ru-RU" sz="3600" dirty="0" smtClean="0">
                <a:latin typeface="Arial Narrow" panose="020B0606020202030204" pitchFamily="34" charset="0"/>
              </a:rPr>
              <a:t>11 А  - социально-педагогический профиль (обществознание, математика) – из 24 учащихся 12 поступили в ВУЗы (50 %) </a:t>
            </a:r>
          </a:p>
          <a:p>
            <a:pPr marL="0" indent="0" algn="just">
              <a:buNone/>
            </a:pPr>
            <a:endParaRPr lang="ru-RU" sz="3600" dirty="0" smtClean="0">
              <a:latin typeface="Arial Narrow" panose="020B0606020202030204" pitchFamily="34" charset="0"/>
            </a:endParaRPr>
          </a:p>
          <a:p>
            <a:pPr marL="0" indent="0" algn="just">
              <a:buNone/>
            </a:pPr>
            <a:r>
              <a:rPr lang="ru-RU" sz="3600" dirty="0" smtClean="0">
                <a:latin typeface="Arial Narrow" panose="020B0606020202030204" pitchFamily="34" charset="0"/>
              </a:rPr>
              <a:t>11 Б  - агротехнологический </a:t>
            </a:r>
            <a:r>
              <a:rPr lang="ru-RU" sz="3600" dirty="0">
                <a:latin typeface="Arial Narrow" panose="020B0606020202030204" pitchFamily="34" charset="0"/>
              </a:rPr>
              <a:t>профиль </a:t>
            </a:r>
            <a:r>
              <a:rPr lang="ru-RU" sz="3600" dirty="0" smtClean="0">
                <a:latin typeface="Arial Narrow" panose="020B0606020202030204" pitchFamily="34" charset="0"/>
              </a:rPr>
              <a:t>(информатика, биология) </a:t>
            </a:r>
            <a:r>
              <a:rPr lang="ru-RU" sz="3600" dirty="0">
                <a:latin typeface="Arial Narrow" panose="020B0606020202030204" pitchFamily="34" charset="0"/>
              </a:rPr>
              <a:t>– из </a:t>
            </a:r>
            <a:r>
              <a:rPr lang="ru-RU" sz="3600" dirty="0" smtClean="0">
                <a:latin typeface="Arial Narrow" panose="020B0606020202030204" pitchFamily="34" charset="0"/>
              </a:rPr>
              <a:t>14 </a:t>
            </a:r>
            <a:r>
              <a:rPr lang="ru-RU" sz="3600" dirty="0">
                <a:latin typeface="Arial Narrow" panose="020B0606020202030204" pitchFamily="34" charset="0"/>
              </a:rPr>
              <a:t>учащихся </a:t>
            </a:r>
            <a:r>
              <a:rPr lang="ru-RU" sz="3600" dirty="0" smtClean="0">
                <a:latin typeface="Arial Narrow" panose="020B0606020202030204" pitchFamily="34" charset="0"/>
              </a:rPr>
              <a:t>7</a:t>
            </a:r>
            <a:r>
              <a:rPr lang="ru-RU" sz="3600" dirty="0">
                <a:latin typeface="Arial Narrow" panose="020B0606020202030204" pitchFamily="34" charset="0"/>
              </a:rPr>
              <a:t> поступили в </a:t>
            </a:r>
            <a:r>
              <a:rPr lang="ru-RU" sz="3600" dirty="0" smtClean="0">
                <a:latin typeface="Arial Narrow" panose="020B0606020202030204" pitchFamily="34" charset="0"/>
              </a:rPr>
              <a:t>ВУЗы </a:t>
            </a:r>
            <a:r>
              <a:rPr lang="ru-RU" sz="3600" dirty="0">
                <a:latin typeface="Arial Narrow" panose="020B0606020202030204" pitchFamily="34" charset="0"/>
              </a:rPr>
              <a:t>(50 %) 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8535337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Arial Narrow" panose="020B0606020202030204" pitchFamily="34" charset="0"/>
              </a:rPr>
              <a:t>Текущая работа над проектом в 10 классах</a:t>
            </a:r>
            <a:endParaRPr lang="ru-RU" b="1" dirty="0">
              <a:solidFill>
                <a:srgbClr val="C00000"/>
              </a:solidFill>
              <a:latin typeface="Arial Narrow" panose="020B060602020203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9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Arial Narrow" panose="020B0606020202030204" pitchFamily="34" charset="0"/>
              </a:rPr>
              <a:t>Индивидуальный проект – 1 ч в неделю (из </a:t>
            </a:r>
            <a:r>
              <a:rPr lang="ru-RU" sz="3600" dirty="0" err="1" smtClean="0">
                <a:latin typeface="Arial Narrow" panose="020B0606020202030204" pitchFamily="34" charset="0"/>
              </a:rPr>
              <a:t>уч.плана</a:t>
            </a:r>
            <a:r>
              <a:rPr lang="ru-RU" sz="3600" dirty="0" smtClean="0">
                <a:latin typeface="Arial Narrow" panose="020B0606020202030204" pitchFamily="34" charset="0"/>
              </a:rPr>
              <a:t>)</a:t>
            </a:r>
          </a:p>
          <a:p>
            <a:r>
              <a:rPr lang="ru-RU" sz="3600" dirty="0" smtClean="0">
                <a:latin typeface="Arial Narrow" panose="020B0606020202030204" pitchFamily="34" charset="0"/>
              </a:rPr>
              <a:t>Текущая работа с руководителем проекта</a:t>
            </a:r>
          </a:p>
          <a:p>
            <a:r>
              <a:rPr lang="ru-RU" sz="3600" dirty="0" smtClean="0">
                <a:latin typeface="Arial Narrow" panose="020B0606020202030204" pitchFamily="34" charset="0"/>
              </a:rPr>
              <a:t>Предзащита проекта</a:t>
            </a:r>
          </a:p>
          <a:p>
            <a:r>
              <a:rPr lang="ru-RU" sz="3600" dirty="0" smtClean="0">
                <a:latin typeface="Arial Narrow" panose="020B0606020202030204" pitchFamily="34" charset="0"/>
              </a:rPr>
              <a:t>Рекомендации для дальнейшей работы</a:t>
            </a:r>
          </a:p>
          <a:p>
            <a:r>
              <a:rPr lang="ru-RU" sz="3600" dirty="0" smtClean="0">
                <a:latin typeface="Arial Narrow" panose="020B0606020202030204" pitchFamily="34" charset="0"/>
              </a:rPr>
              <a:t>Защита проекта 2018-2019</a:t>
            </a:r>
            <a:endParaRPr lang="ru-RU" sz="3600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222197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Скругленный прямоугольник 1"/>
          <p:cNvSpPr/>
          <p:nvPr/>
        </p:nvSpPr>
        <p:spPr>
          <a:xfrm>
            <a:off x="1870960" y="2312991"/>
            <a:ext cx="3295317" cy="22320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8987">
              <a:defRPr/>
            </a:pPr>
            <a:r>
              <a:rPr lang="ru-RU" sz="4000" b="1" i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239321709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Прямоугольник 3"/>
          <p:cNvSpPr>
            <a:spLocks noChangeArrowheads="1"/>
          </p:cNvSpPr>
          <p:nvPr/>
        </p:nvSpPr>
        <p:spPr bwMode="auto">
          <a:xfrm>
            <a:off x="2465237" y="1844676"/>
            <a:ext cx="4570809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defTabSz="1217613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mtClean="0">
                <a:solidFill>
                  <a:srgbClr val="383E44"/>
                </a:solidFill>
                <a:latin typeface="Arial" charset="0"/>
              </a:rPr>
              <a:t> </a:t>
            </a:r>
          </a:p>
        </p:txBody>
      </p:sp>
      <p:sp>
        <p:nvSpPr>
          <p:cNvPr id="11268" name="Заголовок 1"/>
          <p:cNvSpPr>
            <a:spLocks noGrp="1"/>
          </p:cNvSpPr>
          <p:nvPr>
            <p:ph type="title"/>
          </p:nvPr>
        </p:nvSpPr>
        <p:spPr>
          <a:xfrm>
            <a:off x="-252536" y="260648"/>
            <a:ext cx="7619603" cy="996950"/>
          </a:xfrm>
        </p:spPr>
        <p:txBody>
          <a:bodyPr/>
          <a:lstStyle/>
          <a:p>
            <a:pPr algn="ctr" eaLnBrk="1" hangingPunct="1"/>
            <a:r>
              <a:rPr lang="ru-RU" alt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Профили обучения:</a:t>
            </a:r>
          </a:p>
        </p:txBody>
      </p:sp>
      <p:sp>
        <p:nvSpPr>
          <p:cNvPr id="11269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altLang="ru-RU" sz="2800" b="1" dirty="0" smtClean="0">
                <a:latin typeface="Times New Roman" pitchFamily="18" charset="0"/>
                <a:cs typeface="Times New Roman" pitchFamily="18" charset="0"/>
              </a:rPr>
              <a:t>Естественнонаучный</a:t>
            </a:r>
          </a:p>
          <a:p>
            <a:pPr eaLnBrk="1" hangingPunct="1"/>
            <a:r>
              <a:rPr lang="ru-RU" altLang="ru-RU" sz="2800" b="1" dirty="0" smtClean="0">
                <a:latin typeface="Times New Roman" pitchFamily="18" charset="0"/>
                <a:cs typeface="Times New Roman" pitchFamily="18" charset="0"/>
              </a:rPr>
              <a:t>Гуманитарный</a:t>
            </a:r>
          </a:p>
          <a:p>
            <a:pPr eaLnBrk="1" hangingPunct="1"/>
            <a:r>
              <a:rPr lang="ru-RU" altLang="ru-RU" sz="2800" b="1" dirty="0" smtClean="0">
                <a:latin typeface="Times New Roman" pitchFamily="18" charset="0"/>
                <a:cs typeface="Times New Roman" pitchFamily="18" charset="0"/>
              </a:rPr>
              <a:t>Социально-экономический</a:t>
            </a:r>
          </a:p>
          <a:p>
            <a:pPr eaLnBrk="1" hangingPunct="1"/>
            <a:r>
              <a:rPr lang="ru-RU" altLang="ru-RU" sz="2800" b="1" dirty="0" smtClean="0">
                <a:latin typeface="Times New Roman" pitchFamily="18" charset="0"/>
                <a:cs typeface="Times New Roman" pitchFamily="18" charset="0"/>
              </a:rPr>
              <a:t>Технологический</a:t>
            </a:r>
          </a:p>
          <a:p>
            <a:pPr eaLnBrk="1" hangingPunct="1"/>
            <a:r>
              <a:rPr lang="ru-RU" altLang="ru-RU" sz="2800" b="1" dirty="0" smtClean="0">
                <a:latin typeface="Times New Roman" pitchFamily="18" charset="0"/>
                <a:cs typeface="Times New Roman" pitchFamily="18" charset="0"/>
              </a:rPr>
              <a:t>Универсальный 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altLang="ru-RU" sz="2800" b="1" dirty="0" smtClean="0">
                <a:latin typeface="Times New Roman" pitchFamily="18" charset="0"/>
                <a:cs typeface="Times New Roman" pitchFamily="18" charset="0"/>
              </a:rPr>
              <a:t>   Профиль должен содержать 3-4 предмета на углубленном уровне из соответствующей профилю предметной области или смежной с ней (кроме универсального профиля)</a:t>
            </a:r>
          </a:p>
          <a:p>
            <a:pPr eaLnBrk="1" hangingPunct="1"/>
            <a:endParaRPr lang="ru-RU" altLang="ru-RU" dirty="0" smtClean="0"/>
          </a:p>
        </p:txBody>
      </p:sp>
      <p:pic>
        <p:nvPicPr>
          <p:cNvPr id="3074" name="Picture 2" descr="C:\Users\Ленчик\Desktop\i-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53066">
            <a:off x="6405930" y="138742"/>
            <a:ext cx="2688299" cy="201622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842465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784976" cy="130100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Arial Narrow" panose="020B0606020202030204" pitchFamily="34" charset="0"/>
              </a:rPr>
              <a:t>Примерный перечень учебных предметов</a:t>
            </a:r>
            <a:endParaRPr lang="ru-RU" b="1" dirty="0">
              <a:solidFill>
                <a:srgbClr val="C00000"/>
              </a:solidFill>
              <a:latin typeface="Arial Narrow" panose="020B0606020202030204" pitchFamily="34" charset="0"/>
            </a:endParaRPr>
          </a:p>
        </p:txBody>
      </p:sp>
      <p:pic>
        <p:nvPicPr>
          <p:cNvPr id="1026" name="Picture 2" descr="C:\Users\Ленчик\Desktop\Новая папка\план основных мероприятияй на период летних каникул 2018  1 лис0001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479" t="2296"/>
          <a:stretch/>
        </p:blipFill>
        <p:spPr bwMode="auto">
          <a:xfrm>
            <a:off x="539552" y="1365296"/>
            <a:ext cx="3600400" cy="5229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Ленчик\Desktop\Новая папка\план основных мероприятияй на период летних каникул 2018  1 лис0002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24" t="3990"/>
          <a:stretch/>
        </p:blipFill>
        <p:spPr bwMode="auto">
          <a:xfrm>
            <a:off x="4788024" y="1340768"/>
            <a:ext cx="3744416" cy="5253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16973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Ленчик\Desktop\Новая папка\план основных мероприятияй на период летних каникул 2018  1 лис0003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81" t="2877" r="2315" b="7120"/>
          <a:stretch/>
        </p:blipFill>
        <p:spPr bwMode="auto">
          <a:xfrm>
            <a:off x="347492" y="858982"/>
            <a:ext cx="3770044" cy="5376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Ленчик\Desktop\Новая папка\план основных мероприятияй на период летних каникул 2018  1 лис0004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68" t="3001"/>
          <a:stretch/>
        </p:blipFill>
        <p:spPr bwMode="auto">
          <a:xfrm>
            <a:off x="4946072" y="858982"/>
            <a:ext cx="3584135" cy="5376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95510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2074242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C00000"/>
                </a:solidFill>
                <a:latin typeface="Arial Narrow" panose="020B0606020202030204" pitchFamily="34" charset="0"/>
              </a:rPr>
              <a:t>Положение о порядке организации индивидуального отбора при приеме либо переводе обучающихся в МБОУ СОШ № 3 для получения среднего общего образования с углубленным изучением отдельных предметов или для профильного обучения</a:t>
            </a:r>
            <a:endParaRPr lang="ru-RU" sz="2800" dirty="0">
              <a:solidFill>
                <a:srgbClr val="C00000"/>
              </a:solidFill>
              <a:latin typeface="Arial Narrow" panose="020B0606020202030204" pitchFamily="34" charset="0"/>
            </a:endParaRPr>
          </a:p>
        </p:txBody>
      </p:sp>
      <p:pic>
        <p:nvPicPr>
          <p:cNvPr id="3074" name="Picture 2" descr="C:\Users\Ленчик\Desktop\Новая папка\план основных мероприятияй на период летних каникул 2018  1 лис0005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95" t="3519" r="2006" b="19033"/>
          <a:stretch/>
        </p:blipFill>
        <p:spPr bwMode="auto">
          <a:xfrm>
            <a:off x="323528" y="1988848"/>
            <a:ext cx="4032448" cy="4658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Ленчик\Desktop\p151_kartaprofil-nogoobucheniya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572"/>
          <a:stretch/>
        </p:blipFill>
        <p:spPr bwMode="auto">
          <a:xfrm rot="313178">
            <a:off x="4271958" y="2195564"/>
            <a:ext cx="4693394" cy="326185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39161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257" y="0"/>
            <a:ext cx="9217024" cy="198884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Arial Narrow" panose="020B0606020202030204" pitchFamily="34" charset="0"/>
              </a:rPr>
              <a:t>Рейтинг индивидуального отбора учащихся в 10 класс  на 2016-2017 учебный год (социально-педагогический профиль)</a:t>
            </a:r>
            <a:endParaRPr lang="ru-RU" b="1" dirty="0">
              <a:solidFill>
                <a:srgbClr val="C00000"/>
              </a:solidFill>
              <a:latin typeface="Arial Narrow" panose="020B0606020202030204" pitchFamily="34" charset="0"/>
            </a:endParaRPr>
          </a:p>
        </p:txBody>
      </p:sp>
      <p:pic>
        <p:nvPicPr>
          <p:cNvPr id="4098" name="Picture 2" descr="C:\Users\Ленчик\Desktop\Новая папка\план основных мероприятияй на период летних каникул 2018  1 лис000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441728" y="1022768"/>
            <a:ext cx="4764600" cy="6552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73064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242088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Arial Narrow" panose="020B0606020202030204" pitchFamily="34" charset="0"/>
              </a:rPr>
              <a:t>Рейтинг индивидуального отбора учащихся в 10 класс  на 2016-2017 учебный год (агротехнологический профиль)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5122" name="Picture 2" descr="C:\Users\Ленчик\Desktop\Новая папка\план основных мероприятияй на период летних каникул 2018  1 лис000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363132" y="1533416"/>
            <a:ext cx="4345735" cy="5976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1475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1642194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Arial Narrow" panose="020B0606020202030204" pitchFamily="34" charset="0"/>
              </a:rPr>
              <a:t>Протокол заседания комиссии по индивидуальному отбору и приему учащихся в 10 профильный класс на 2016-2017 учебный год</a:t>
            </a:r>
            <a:endParaRPr lang="ru-RU" sz="3200" b="1" dirty="0">
              <a:solidFill>
                <a:srgbClr val="C00000"/>
              </a:solidFill>
              <a:latin typeface="Arial Narrow" panose="020B0606020202030204" pitchFamily="34" charset="0"/>
            </a:endParaRPr>
          </a:p>
        </p:txBody>
      </p:sp>
      <p:pic>
        <p:nvPicPr>
          <p:cNvPr id="6146" name="Picture 2" descr="C:\Users\Ленчик\Desktop\Новая папка\план основных мероприятияй на период летних каникул 2018  1 лис000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471206" y="921286"/>
            <a:ext cx="4921675" cy="6768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49031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12968" cy="1143000"/>
          </a:xfrm>
        </p:spPr>
        <p:txBody>
          <a:bodyPr>
            <a:noAutofit/>
          </a:bodyPr>
          <a:lstStyle/>
          <a:p>
            <a:r>
              <a:rPr lang="ru-RU" sz="4200" b="1" dirty="0" smtClean="0">
                <a:solidFill>
                  <a:srgbClr val="C00000"/>
                </a:solidFill>
                <a:latin typeface="Arial Narrow" panose="020B0606020202030204" pitchFamily="34" charset="0"/>
              </a:rPr>
              <a:t>Комплектование 10-х профильных классов на 2017-2018 учебный год</a:t>
            </a:r>
            <a:endParaRPr lang="ru-RU" sz="4200" b="1" dirty="0">
              <a:solidFill>
                <a:srgbClr val="C00000"/>
              </a:solidFill>
              <a:latin typeface="Arial Narrow" panose="020B0606020202030204" pitchFamily="34" charset="0"/>
            </a:endParaRPr>
          </a:p>
        </p:txBody>
      </p:sp>
      <p:pic>
        <p:nvPicPr>
          <p:cNvPr id="7170" name="Picture 2" descr="C:\Users\Ленчик\Desktop\Новая папка\план основных мероприятияй на период летних каникул 2018  1 лис000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556792"/>
            <a:ext cx="3672408" cy="5050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Ленчик\Desktop\Новая папка\план основных мероприятияй на период летних каникул 2018  1 лис001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556798"/>
            <a:ext cx="3676176" cy="5055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710424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Книги в формате 16 x 9">
  <a:themeElements>
    <a:clrScheme name="Books_16x9">
      <a:dk1>
        <a:srgbClr val="374C81"/>
      </a:dk1>
      <a:lt1>
        <a:srgbClr val="FFFFFF"/>
      </a:lt1>
      <a:dk2>
        <a:srgbClr val="000000"/>
      </a:dk2>
      <a:lt2>
        <a:srgbClr val="EDE5DF"/>
      </a:lt2>
      <a:accent1>
        <a:srgbClr val="414E77"/>
      </a:accent1>
      <a:accent2>
        <a:srgbClr val="70AAC4"/>
      </a:accent2>
      <a:accent3>
        <a:srgbClr val="8B6A94"/>
      </a:accent3>
      <a:accent4>
        <a:srgbClr val="61A796"/>
      </a:accent4>
      <a:accent5>
        <a:srgbClr val="4E5798"/>
      </a:accent5>
      <a:accent6>
        <a:srgbClr val="7E5C5C"/>
      </a:accent6>
      <a:hlink>
        <a:srgbClr val="0070C0"/>
      </a:hlink>
      <a:folHlink>
        <a:srgbClr val="7030A0"/>
      </a:folHlink>
    </a:clrScheme>
    <a:fontScheme name="Century Gothic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80000" r="-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30000" t="30000" r="7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_9412013_TF02787940_TF02787940.potx" id="{BDCEC835-C025-45C0-8AD5-9D778732CF6A}" vid="{4E9A813A-BC9F-4772-8185-0F17D630CF68}"/>
    </a:ext>
  </a:extLst>
</a:theme>
</file>

<file path=ppt/theme/theme3.xml><?xml version="1.0" encoding="utf-8"?>
<a:theme xmlns:a="http://schemas.openxmlformats.org/drawingml/2006/main" name="1_Книги в формате 16 x 9">
  <a:themeElements>
    <a:clrScheme name="Books_16x9">
      <a:dk1>
        <a:srgbClr val="374C81"/>
      </a:dk1>
      <a:lt1>
        <a:srgbClr val="FFFFFF"/>
      </a:lt1>
      <a:dk2>
        <a:srgbClr val="000000"/>
      </a:dk2>
      <a:lt2>
        <a:srgbClr val="EDE5DF"/>
      </a:lt2>
      <a:accent1>
        <a:srgbClr val="414E77"/>
      </a:accent1>
      <a:accent2>
        <a:srgbClr val="70AAC4"/>
      </a:accent2>
      <a:accent3>
        <a:srgbClr val="8B6A94"/>
      </a:accent3>
      <a:accent4>
        <a:srgbClr val="61A796"/>
      </a:accent4>
      <a:accent5>
        <a:srgbClr val="4E5798"/>
      </a:accent5>
      <a:accent6>
        <a:srgbClr val="7E5C5C"/>
      </a:accent6>
      <a:hlink>
        <a:srgbClr val="0070C0"/>
      </a:hlink>
      <a:folHlink>
        <a:srgbClr val="7030A0"/>
      </a:folHlink>
    </a:clrScheme>
    <a:fontScheme name="Century Gothic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80000" r="-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30000" t="30000" r="7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_9412013_TF02787940_TF02787940.potx" id="{BDCEC835-C025-45C0-8AD5-9D778732CF6A}" vid="{4E9A813A-BC9F-4772-8185-0F17D630CF68}"/>
    </a:ext>
  </a:extLst>
</a:theme>
</file>

<file path=ppt/theme/theme4.xml><?xml version="1.0" encoding="utf-8"?>
<a:theme xmlns:a="http://schemas.openxmlformats.org/drawingml/2006/main" name="2_Книги в формате 16 x 9">
  <a:themeElements>
    <a:clrScheme name="Books_16x9">
      <a:dk1>
        <a:srgbClr val="374C81"/>
      </a:dk1>
      <a:lt1>
        <a:srgbClr val="FFFFFF"/>
      </a:lt1>
      <a:dk2>
        <a:srgbClr val="000000"/>
      </a:dk2>
      <a:lt2>
        <a:srgbClr val="EDE5DF"/>
      </a:lt2>
      <a:accent1>
        <a:srgbClr val="414E77"/>
      </a:accent1>
      <a:accent2>
        <a:srgbClr val="70AAC4"/>
      </a:accent2>
      <a:accent3>
        <a:srgbClr val="8B6A94"/>
      </a:accent3>
      <a:accent4>
        <a:srgbClr val="61A796"/>
      </a:accent4>
      <a:accent5>
        <a:srgbClr val="4E5798"/>
      </a:accent5>
      <a:accent6>
        <a:srgbClr val="7E5C5C"/>
      </a:accent6>
      <a:hlink>
        <a:srgbClr val="0070C0"/>
      </a:hlink>
      <a:folHlink>
        <a:srgbClr val="7030A0"/>
      </a:folHlink>
    </a:clrScheme>
    <a:fontScheme name="Century Gothic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80000" r="-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30000" t="30000" r="7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_9412013_TF02787940_TF02787940.potx" id="{BDCEC835-C025-45C0-8AD5-9D778732CF6A}" vid="{4E9A813A-BC9F-4772-8185-0F17D630CF6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</TotalTime>
  <Words>536</Words>
  <Application>Microsoft Office PowerPoint</Application>
  <PresentationFormat>Экран (4:3)</PresentationFormat>
  <Paragraphs>69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4</vt:i4>
      </vt:variant>
      <vt:variant>
        <vt:lpstr>Заголовки слайдов</vt:lpstr>
      </vt:variant>
      <vt:variant>
        <vt:i4>18</vt:i4>
      </vt:variant>
    </vt:vector>
  </HeadingPairs>
  <TitlesOfParts>
    <vt:vector size="22" baseType="lpstr">
      <vt:lpstr>Тема Office</vt:lpstr>
      <vt:lpstr>Книги в формате 16 x 9</vt:lpstr>
      <vt:lpstr>1_Книги в формате 16 x 9</vt:lpstr>
      <vt:lpstr>2_Книги в формате 16 x 9</vt:lpstr>
      <vt:lpstr>ФЕДЕРАЛЬНЫЙ ГОСУДАРСТВЕННЫЙ ОБРАЗОВАТЕЛЬНЫЙ СТАНДАРТ  СРЕДНЕГО ОБЩЕГО  ОБРАЗОВАНИЯ  </vt:lpstr>
      <vt:lpstr>Профили обучения:</vt:lpstr>
      <vt:lpstr>Примерный перечень учебных предметов</vt:lpstr>
      <vt:lpstr>Презентация PowerPoint</vt:lpstr>
      <vt:lpstr>Положение о порядке организации индивидуального отбора при приеме либо переводе обучающихся в МБОУ СОШ № 3 для получения среднего общего образования с углубленным изучением отдельных предметов или для профильного обучения</vt:lpstr>
      <vt:lpstr>Рейтинг индивидуального отбора учащихся в 10 класс  на 2016-2017 учебный год (социально-педагогический профиль)</vt:lpstr>
      <vt:lpstr>Рейтинг индивидуального отбора учащихся в 10 класс  на 2016-2017 учебный год (агротехнологический профиль)</vt:lpstr>
      <vt:lpstr>Протокол заседания комиссии по индивидуальному отбору и приему учащихся в 10 профильный класс на 2016-2017 учебный год</vt:lpstr>
      <vt:lpstr>Комплектование 10-х профильных классов на 2017-2018 учебный год</vt:lpstr>
      <vt:lpstr>Комплектование 10-х профильных классов на 2018-2019 учебный год</vt:lpstr>
      <vt:lpstr>Из учебного плана 2018-2019 учебного года (10-11 класс)</vt:lpstr>
      <vt:lpstr>Презентация PowerPoint</vt:lpstr>
      <vt:lpstr>ПРОЕКТНАЯ ДЕЯТЕЛЬНОСТЬ В 9 КЛАССАХ 2017-2018 УЧЕБНЫЙ ГОД</vt:lpstr>
      <vt:lpstr>Итоги защиты проектов  9 класс</vt:lpstr>
      <vt:lpstr>Выбор индивидуальных проектов  10-е классы 2017-2018 уч.года</vt:lpstr>
      <vt:lpstr>Результативность выбора профильных предметов для поступления </vt:lpstr>
      <vt:lpstr>Текущая работа над проектом в 10 классах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Профильное обучение  МБОУ СОШ № 3</dc:title>
  <dc:creator>Ленчик</dc:creator>
  <cp:lastModifiedBy>Ленчик</cp:lastModifiedBy>
  <cp:revision>38</cp:revision>
  <dcterms:created xsi:type="dcterms:W3CDTF">2018-08-23T10:52:54Z</dcterms:created>
  <dcterms:modified xsi:type="dcterms:W3CDTF">2018-08-27T11:19:41Z</dcterms:modified>
</cp:coreProperties>
</file>