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9" r:id="rId5"/>
    <p:sldId id="258" r:id="rId6"/>
    <p:sldId id="259" r:id="rId7"/>
    <p:sldId id="264" r:id="rId8"/>
    <p:sldId id="263" r:id="rId9"/>
    <p:sldId id="268" r:id="rId10"/>
    <p:sldId id="265" r:id="rId11"/>
    <p:sldId id="266" r:id="rId12"/>
    <p:sldId id="267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7F0140-413D-41FE-A132-644AB230F8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72F46AB-D711-48B5-8A44-DE58BF8D1C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5D59B88-0E2A-4894-92BA-92EEA1A34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D4CA2C5-D10F-41C9-A0A9-629D18625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06C85B-10C1-4239-84B0-290A2D522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0454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50A79C7-22AB-4A82-818C-A6FF64683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73961C5-3315-448C-B39B-88FF126C31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00546DF-175D-438A-968B-A0F7E36CA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068AFBD-B8DB-4555-8C8E-7FE957350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4D2EFDC-F964-4B22-8379-09605509F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9107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360A053C-102B-43B3-9CA8-F6351CAA10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8C43C6F-8B1E-41E6-A323-DC5E50F83F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2606019-C922-488B-B949-360992E90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22E9922-6C15-40BC-A359-C04487017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A232997-CE4C-4B67-825A-454E423E8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2997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EED950-8581-4F97-A562-1FE292105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7AB5215-0C22-414E-AE0C-C14FF49566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BCBAD91-B187-4380-A111-0DD4E7068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6D8D30-2ED9-48FF-A228-4103CFCE0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5BEBD3F-9C63-4101-AD56-992D11FCC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1171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11A2EA-BC1B-474D-A513-A26FA1B1F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5BEFEA4-3383-48DD-9763-A0F068F8F9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4C024A3-0063-4087-A513-7A9AA1195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56E83F8-4A3E-4885-84EF-226A7BA0E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2B84D7F-9C63-4DDB-B1B7-7136DC961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7424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1E0DB1-CCFA-41D9-9332-F4FEB49DE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67E3B39-403D-4811-90DF-38E0B711CA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65633CE-7D3F-44F2-977B-7759EAC321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AA42BAF-5158-478D-8088-98537485D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61AF897-E4C3-41A6-BF85-39FD38EF9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53EF955-2E69-4019-B0C0-EEA859CD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4973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6A6810-7998-4CD0-B535-C40E3338B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8762664-446B-4334-89AC-26582B6E9D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FF37D62-6D3D-4D5A-AD9C-CED0507C32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93DDB101-5DE0-4E93-8580-93194F4129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3EF7CA1-91EB-433E-8C8A-FE79DE4E90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FDEB256-4CE7-4F57-AB26-813F730E0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3F04ECB-E16F-4AE0-A9EE-762976FF8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37FC1307-31F7-42A3-9AAD-805ABE15A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149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F15FD22-D59D-4103-BBCD-70CA1543B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BDA0935-845A-41D0-914E-C118C763A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8539F4A-0103-4A70-B8D7-6E83BA0D5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F3A2E67-A8D4-44C1-A5CC-D7CC55BE3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7961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808A3DE-16F0-4642-811D-F38F495B2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3272AA8-A478-4761-A556-F95B5EF17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7C8B402-121C-4A7F-9442-10FFFFA95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175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AECAA9-3067-4629-B58C-D010AA0E5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2913393-0C62-4EA5-8ECE-6A8B80B0C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61420B3-DD33-4EF6-AA98-0F4311CCFC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E81FA6B-DA28-4A4B-980A-3D93A8650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AF98DD4-0416-47AE-B0CF-964F6D5D3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81F57C7-F5ED-4F17-B102-C66E09CD8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1818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B70A18-45CB-4C0B-B920-1FB55CF1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E1C4F6E-C925-41CA-AB05-4D049F51F5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36EBEBF-CE48-48C8-8DD4-AFE08904B2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4778631-2637-4DB6-AF52-F1F21B071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57E931A-BAEC-4AAD-AD06-88B960234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F4CF3A3-EE3E-49C4-A411-62E42DCC1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3523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F13A80-9C31-45DA-87E3-6A6E17BDF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27F700F-C702-45A8-8464-55A4DA553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0AB3481-41EB-4E8A-9A2D-4B939962E2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4ECFB-DD50-4E3C-A2B7-404217002CE2}" type="datetimeFigureOut">
              <a:rPr lang="ru-RU" smtClean="0"/>
              <a:pPr/>
              <a:t>01.11.2023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5A778E3-9B71-4F62-B34B-D2BE4D7C5C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CC45964-474E-4F09-ACE0-C07B5B7F2C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D6E39-5C35-4B4B-A877-24B7004CE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610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5;&#1083;&#1077;&#1085;&#1072;\Music\&#1063;&#1072;&#1081;&#1082;&#1086;&#1074;&#1089;&#1082;&#1080;&#1081;%20-%20&#1074;&#1088;&#1077;&#1084;&#1077;&#1085;&#1072;%20&#1075;&#1086;&#1076;&#1072;-%20&#1086;&#1082;&#1090;&#1103;&#1073;&#1088;&#1100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5;&#1083;&#1077;&#1085;&#1072;\Music\&#1082;&#1083;&#1072;&#1089;&#1089;&#1080;&#1095;&#1077;&#1089;&#1082;&#1072;&#1103;%20-%20&#1076;&#1083;&#1103;%20&#1087;&#1088;&#1077;&#1079;&#1077;&#1085;&#1090;&#1072;&#1094;&#1080;&#1080;%20(www.hotplayer.ru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657D5C8-0628-43FA-B4A8-7D03F0746496}"/>
              </a:ext>
            </a:extLst>
          </p:cNvPr>
          <p:cNvSpPr/>
          <p:nvPr/>
        </p:nvSpPr>
        <p:spPr>
          <a:xfrm>
            <a:off x="1665028" y="1122363"/>
            <a:ext cx="7629098" cy="2864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Осень. Обсыпается весь наш бедный сад,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Листья, пожелтевшие, по ветру летят;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Лишь вдали красуются, там, на дне долин,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Кисти ярко – красные вянущих рябин.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А. Толстой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Чайковский - времена года- октябр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206841" y="62691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759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61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D2FA1DE-246E-4BE4-AF69-8D45A76DF82C}"/>
              </a:ext>
            </a:extLst>
          </p:cNvPr>
          <p:cNvSpPr/>
          <p:nvPr/>
        </p:nvSpPr>
        <p:spPr>
          <a:xfrm>
            <a:off x="313900" y="1831191"/>
            <a:ext cx="11232106" cy="415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26DCE246-DFA4-4E12-B2A3-169C003A0C33}"/>
              </a:ext>
            </a:extLst>
          </p:cNvPr>
          <p:cNvSpPr/>
          <p:nvPr/>
        </p:nvSpPr>
        <p:spPr>
          <a:xfrm>
            <a:off x="2217762" y="1247975"/>
            <a:ext cx="7424382" cy="3804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600" i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Тестирование</a:t>
            </a: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Самопроверка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6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ошибок – 5 баллов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6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1-2 ошибки – 4 балла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6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ошибки – 3 балла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6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 ошибки и более – 0 баллов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02811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D2FA1DE-246E-4BE4-AF69-8D45A76DF82C}"/>
              </a:ext>
            </a:extLst>
          </p:cNvPr>
          <p:cNvSpPr/>
          <p:nvPr/>
        </p:nvSpPr>
        <p:spPr>
          <a:xfrm>
            <a:off x="313900" y="1831191"/>
            <a:ext cx="11232106" cy="415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81EFC24-2CD8-42C2-975A-5C19E494B8BF}"/>
              </a:ext>
            </a:extLst>
          </p:cNvPr>
          <p:cNvSpPr/>
          <p:nvPr/>
        </p:nvSpPr>
        <p:spPr>
          <a:xfrm>
            <a:off x="2139044" y="937141"/>
            <a:ext cx="7391767" cy="1215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Творческое задание</a:t>
            </a: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"Меня сегодня посетила осень"</a:t>
            </a:r>
            <a:endParaRPr lang="ru-RU" sz="2400" dirty="0">
              <a:effectLst/>
              <a:latin typeface="Segoe Script" panose="030B0504020000000003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B99D351-59AF-4938-907E-36EB00ED026F}"/>
              </a:ext>
            </a:extLst>
          </p:cNvPr>
          <p:cNvSpPr/>
          <p:nvPr/>
        </p:nvSpPr>
        <p:spPr>
          <a:xfrm>
            <a:off x="1339756" y="1708433"/>
            <a:ext cx="9851408" cy="3947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Осенние листья ложатся на землю…</a:t>
            </a:r>
            <a:endParaRPr lang="ru-RU" sz="2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воздухе пахнет дождем…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Приятно насладиться дуновением ветерка…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Осенние листья шумят в саду…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Птицы улетают на юг…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527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D2FA1DE-246E-4BE4-AF69-8D45A76DF82C}"/>
              </a:ext>
            </a:extLst>
          </p:cNvPr>
          <p:cNvSpPr/>
          <p:nvPr/>
        </p:nvSpPr>
        <p:spPr>
          <a:xfrm>
            <a:off x="313900" y="1831191"/>
            <a:ext cx="11232106" cy="415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81EFC24-2CD8-42C2-975A-5C19E494B8BF}"/>
              </a:ext>
            </a:extLst>
          </p:cNvPr>
          <p:cNvSpPr/>
          <p:nvPr/>
        </p:nvSpPr>
        <p:spPr>
          <a:xfrm>
            <a:off x="1883391" y="937141"/>
            <a:ext cx="7983939" cy="3190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6000" b="1" dirty="0">
                <a:effectLst/>
                <a:latin typeface="Segoe Script" panose="030B05040200000000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Рефлексия</a:t>
            </a: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endParaRPr lang="en-US" sz="6000" b="1" dirty="0">
              <a:effectLst/>
              <a:latin typeface="Segoe Script" panose="030B0504020000000003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en-US" sz="6000" b="1" dirty="0">
                <a:ea typeface="Calibri" panose="020F0502020204030204" pitchFamily="34" charset="0"/>
                <a:cs typeface="Times New Roman" panose="02020603050405020304" pitchFamily="18" charset="0"/>
              </a:rPr>
              <a:t>SMS</a:t>
            </a:r>
            <a:r>
              <a:rPr lang="ru-RU" sz="6000" b="1" dirty="0">
                <a:ea typeface="Calibri" panose="020F0502020204030204" pitchFamily="34" charset="0"/>
                <a:cs typeface="Times New Roman" panose="02020603050405020304" pitchFamily="18" charset="0"/>
              </a:rPr>
              <a:t> учителю</a:t>
            </a:r>
            <a:endParaRPr lang="ru-RU" sz="6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B99D351-59AF-4938-907E-36EB00ED026F}"/>
              </a:ext>
            </a:extLst>
          </p:cNvPr>
          <p:cNvSpPr/>
          <p:nvPr/>
        </p:nvSpPr>
        <p:spPr>
          <a:xfrm>
            <a:off x="1339756" y="1708433"/>
            <a:ext cx="9851408" cy="1198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0650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D2FA1DE-246E-4BE4-AF69-8D45A76DF82C}"/>
              </a:ext>
            </a:extLst>
          </p:cNvPr>
          <p:cNvSpPr/>
          <p:nvPr/>
        </p:nvSpPr>
        <p:spPr>
          <a:xfrm>
            <a:off x="313900" y="1831191"/>
            <a:ext cx="11232106" cy="415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81EFC24-2CD8-42C2-975A-5C19E494B8BF}"/>
              </a:ext>
            </a:extLst>
          </p:cNvPr>
          <p:cNvSpPr/>
          <p:nvPr/>
        </p:nvSpPr>
        <p:spPr>
          <a:xfrm>
            <a:off x="878007" y="937141"/>
            <a:ext cx="8989323" cy="4242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6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Домашнее задание:</a:t>
            </a: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комедии А.С.Грибоедова «Горе от ума» выписать </a:t>
            </a:r>
            <a:r>
              <a:rPr lang="ru-RU" sz="60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ССП</a:t>
            </a:r>
            <a:endParaRPr lang="ru-RU" sz="6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B99D351-59AF-4938-907E-36EB00ED026F}"/>
              </a:ext>
            </a:extLst>
          </p:cNvPr>
          <p:cNvSpPr/>
          <p:nvPr/>
        </p:nvSpPr>
        <p:spPr>
          <a:xfrm>
            <a:off x="1339756" y="1708433"/>
            <a:ext cx="9851408" cy="1198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856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D51BCA0-3CB5-4892-980B-B56133A2D4A5}"/>
              </a:ext>
            </a:extLst>
          </p:cNvPr>
          <p:cNvSpPr/>
          <p:nvPr/>
        </p:nvSpPr>
        <p:spPr>
          <a:xfrm>
            <a:off x="1105469" y="1078302"/>
            <a:ext cx="9239534" cy="4474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нчилось в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селое лето, и наступила з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лотая осень. Это в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лшебная и уд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вительная п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ра. Все д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ревья нар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дились в кр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сивые и привл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кательные платья. Каждый листик р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зной, и цв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товая гамма неп</a:t>
            </a:r>
            <a:r>
              <a:rPr lang="ru-RU" sz="3600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вторимая.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695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AA29496-74E7-446E-8D67-F8C6A4AB12DE}"/>
              </a:ext>
            </a:extLst>
          </p:cNvPr>
          <p:cNvSpPr/>
          <p:nvPr/>
        </p:nvSpPr>
        <p:spPr>
          <a:xfrm>
            <a:off x="2224585" y="1333859"/>
            <a:ext cx="7861110" cy="3803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5400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Взаимопроверка </a:t>
            </a:r>
            <a:endParaRPr lang="ru-RU" sz="4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 ошибок – 5 баллов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1-2 ошибки – 4 балла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3-4 ошибки – 3 балла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Более 5 ошибок – 0 баллов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090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17CD7F-624F-4646-ADCF-57E37AD55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C5C9825-F030-4113-AA50-C43E4475A9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B426B664-C202-4358-A4F2-DA1761E53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3812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293C6F82-32D1-4904-AED8-097BC831AA4E}"/>
              </a:ext>
            </a:extLst>
          </p:cNvPr>
          <p:cNvSpPr/>
          <p:nvPr/>
        </p:nvSpPr>
        <p:spPr>
          <a:xfrm>
            <a:off x="2457452" y="1168400"/>
            <a:ext cx="7072312" cy="261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4800" b="1" dirty="0">
                <a:latin typeface="Segoe Script" panose="030B0504020000000003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Понятие о сложносочиненном предложении</a:t>
            </a:r>
            <a:endParaRPr lang="ru-RU" sz="4000" dirty="0">
              <a:effectLst/>
              <a:latin typeface="Segoe Script" panose="030B0504020000000003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630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AFF6974-E215-437C-BC8B-FECD564424B1}"/>
              </a:ext>
            </a:extLst>
          </p:cNvPr>
          <p:cNvSpPr/>
          <p:nvPr/>
        </p:nvSpPr>
        <p:spPr>
          <a:xfrm>
            <a:off x="3157183" y="709986"/>
            <a:ext cx="6096000" cy="44830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Отговорила роща золотая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Березовым, веселым языком,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журавли, печально пролетая,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Уж не жалеют больше ни о ком.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Стою один среди равнины голой,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журавлей относит ветром в даль.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полон дум о юности веселой,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4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 ничего в прошедшем мне не жаль...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64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29A091BA-0BEE-4DFD-9226-DF81438C15EA}"/>
              </a:ext>
            </a:extLst>
          </p:cNvPr>
          <p:cNvSpPr/>
          <p:nvPr/>
        </p:nvSpPr>
        <p:spPr>
          <a:xfrm>
            <a:off x="1523999" y="1138535"/>
            <a:ext cx="822007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Эпитеты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"роща золотая", "березовым, веселым языком", "равнины голой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Олицетворение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 "отговорила роща"</a:t>
            </a:r>
          </a:p>
        </p:txBody>
      </p:sp>
    </p:spTree>
    <p:extLst>
      <p:ext uri="{BB962C8B-B14F-4D97-AF65-F5344CB8AC3E}">
        <p14:creationId xmlns:p14="http://schemas.microsoft.com/office/powerpoint/2010/main" xmlns="" val="124336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D3DD921-18E3-4FB9-95F0-2EAE7C227E5C}"/>
              </a:ext>
            </a:extLst>
          </p:cNvPr>
          <p:cNvSpPr/>
          <p:nvPr/>
        </p:nvSpPr>
        <p:spPr>
          <a:xfrm>
            <a:off x="545909" y="1831191"/>
            <a:ext cx="11300347" cy="319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Поэтов вдохновляет величие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красота осени.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с папой гуляли по осеннему саду</a:t>
            </a:r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навстречу нам выскочил пес.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Осенью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свежий ветер дует в лицо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легко дышится.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Я, восхищаясь осенью, сочиняю и пишу стихи</a:t>
            </a:r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всё вокруг ликует.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глядит </a:t>
            </a:r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сердце в ней забилось от осеннего ветра.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144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D2FA1DE-246E-4BE4-AF69-8D45A76DF82C}"/>
              </a:ext>
            </a:extLst>
          </p:cNvPr>
          <p:cNvSpPr/>
          <p:nvPr/>
        </p:nvSpPr>
        <p:spPr>
          <a:xfrm>
            <a:off x="313900" y="1831191"/>
            <a:ext cx="11232106" cy="3194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Поэтов вдохновляет величие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красота осени.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с папой гуляли по осеннему саду</a:t>
            </a:r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навстречу нам выскочил пес.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b="1" u="dotDash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Осенью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свежий ветер дует в лицо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легко дышится.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Я, </a:t>
            </a:r>
            <a:r>
              <a:rPr lang="ru-RU" sz="2800" u="dotDash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восхищаясь осенью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сочиняю и пишу стихи</a:t>
            </a:r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всё вокруг ликует.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4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 глядит </a:t>
            </a:r>
            <a:r>
              <a:rPr lang="ru-RU" sz="4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сердце в ней забилось от осеннего ветра. 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718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B1791B9-3AAE-4022-B74F-0257F20D2F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A21ECD4-5CDB-49F5-9BD4-1CE9CB71AC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06C7803A-044B-45B7-ADA2-4573936F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01" y="0"/>
            <a:ext cx="122132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1D2FA1DE-246E-4BE4-AF69-8D45A76DF82C}"/>
              </a:ext>
            </a:extLst>
          </p:cNvPr>
          <p:cNvSpPr/>
          <p:nvPr/>
        </p:nvSpPr>
        <p:spPr>
          <a:xfrm>
            <a:off x="313900" y="1831191"/>
            <a:ext cx="11232106" cy="1159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4000"/>
              </a:lnSpc>
              <a:spcAft>
                <a:spcPts val="0"/>
              </a:spcAft>
            </a:pPr>
            <a:endParaRPr lang="ru-RU" sz="6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Физминутка Картинки Для Презентации">
            <a:extLst>
              <a:ext uri="{FF2B5EF4-FFF2-40B4-BE49-F238E27FC236}">
                <a16:creationId xmlns:a16="http://schemas.microsoft.com/office/drawing/2014/main" xmlns="" id="{D1DBBEC0-9942-4DC2-A2DB-1549F5214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классическая - для презентации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208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8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333</Words>
  <Application>Microsoft Office PowerPoint</Application>
  <PresentationFormat>Произвольный</PresentationFormat>
  <Paragraphs>55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Елена</cp:lastModifiedBy>
  <cp:revision>6</cp:revision>
  <dcterms:created xsi:type="dcterms:W3CDTF">2023-10-22T18:34:16Z</dcterms:created>
  <dcterms:modified xsi:type="dcterms:W3CDTF">2023-11-01T08:28:19Z</dcterms:modified>
</cp:coreProperties>
</file>