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2FD42-F01A-4CFA-B1BF-8C901DC39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075AAD-0807-4827-B814-863A2D3ED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DC1CAA-D30D-4518-9FAC-FA4FCEB9F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48EAB8-70D7-44BC-902F-8F6CADDFD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28E282-3E0D-4FA5-98D4-76A1CF15F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679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73290-7FD9-4B89-8C1D-C0118D777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1CA33A-E417-499E-99B0-0A315BE357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C83DFA-475B-46C4-9F7C-C9C53FCD2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7CDA6-B678-452A-8E9B-DABAE71D6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07F964-D490-43C3-B57D-01C4B45DA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353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311E56A-2D25-41A3-9F64-02E8FDE338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D0CAA8E-39FD-432D-BF09-869ED8E04D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6B319F-F517-441A-B380-68643D754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B134DC-E67B-4B47-B3D4-DE2B0395E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C2ED12-BA4D-4828-8E51-2A0988A74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092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70A8C-4EC8-4C23-BD20-285B5A119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349CCE-E031-49C6-8644-B1310AF72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07C9CA-18BA-4107-BEFD-67BE7E024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D1C442-C3CB-4D76-B26C-5788C9EB2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C7DCE8-82B9-407D-96CC-AEBBD8F22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711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8B388B-A504-4D90-817F-0DA5069E9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A3E44F-49D8-4886-BEB2-D83AB197A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DE7D95-3A62-46C5-A4E1-D621421CE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60D82D-9DC2-449B-8BF4-F2A70B680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B51898-5E60-4978-9EC5-7BC216F74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618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A56146-95AC-48FA-9A27-CA7B18DC4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4C1349-DEDA-4B86-A419-2D49E1052A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A7836B-A416-4BF4-88B3-15223319BF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1268CD-C6AD-4687-AD46-FE03CD515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5BB4D3-D7D9-4ADC-A32D-B4596AFF9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F47AEB-B9C3-4A58-BB83-3A93AC818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542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4BF859-CA0B-4FB3-80AF-B68D9C49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80326D-ACD3-4A7A-9FB4-F0CE58E49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D84466-55F9-4F2F-BA5E-F36F595CD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D6B073C-E121-426C-B72C-1B0A35D1CB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EA16F91-5319-421D-A2A6-3D01D05A29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24115B7-90B5-49D7-B434-660EE4239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0540F4B-423E-49CC-8400-5BAAFB82D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3D53AA0-00F8-4249-AC30-E3739D819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547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C5C26B-C543-4178-B4EA-C2859975F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ECA1E34-A0EB-4044-8E35-FDFEEED42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57B1732-E009-43AA-BDB3-59AAF44D3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36DE3D2-58A6-411F-B216-CD24A927D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641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4317E9-9B13-43F0-B173-876116170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F946A57-B3A3-4437-996C-2BFEF2766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54E26-B9FB-4E9F-8244-4F47E7651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91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BA99B-85E6-4784-8ABE-634F3B772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05A21F-5C1D-4DA4-A547-053812979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F3DDDC1-AC10-45CF-8191-314D48841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9676A0-A0E8-4C1E-AA9A-FE4693F6B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B62BBD-8355-4BBD-9DB9-ABA5EE776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F81605-8F7E-41A8-BDE2-2966FF4B2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39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39E60-772B-414B-9B35-CD8674C6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F580B29-7408-41F8-89F1-CBC480C181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840390-7F12-4881-B248-32E69782FE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8F41AE9-1C6A-445F-89F1-30C19F0FD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F61931-21E1-466F-91C9-AA5BB09A6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AD93DA-44F1-4287-BE9A-5D22E86AD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497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CC482-ABB8-4588-95FF-34D56CC09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0261BC-67AE-4D2F-A461-DFBBD01DF3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E35F4D-374C-4DB1-A8EE-2D2AA0EC2D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581FC-7072-4CD9-8F03-2D4D28393DF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BD5142-A15C-4EE7-8C69-D2BE8597A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A6AED1-FC83-44BF-A1E5-1A7B7EA0C6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BD9D6-793B-4722-874B-CCC646F54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921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576A1-3DE0-4283-A7D1-1CE868C68E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Решение планиметрических задач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D80E82-A047-4B3D-B7E8-D6E63AFA49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60294" y="5906699"/>
            <a:ext cx="2531706" cy="951301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Цымбал Д.И.</a:t>
            </a:r>
          </a:p>
        </p:txBody>
      </p:sp>
    </p:spTree>
    <p:extLst>
      <p:ext uri="{BB962C8B-B14F-4D97-AF65-F5344CB8AC3E}">
        <p14:creationId xmlns:p14="http://schemas.microsoft.com/office/powerpoint/2010/main" val="2751365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3B2F0A-E98D-4FD1-A170-75B61830FE53}"/>
              </a:ext>
            </a:extLst>
          </p:cNvPr>
          <p:cNvSpPr/>
          <p:nvPr/>
        </p:nvSpPr>
        <p:spPr>
          <a:xfrm>
            <a:off x="3719804" y="0"/>
            <a:ext cx="84721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6.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Сторона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BC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параллелограмма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ABCD 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вдвое больше стороны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CD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Точка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 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середина стороны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BC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Докажите, что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DL 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биссектриса угла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CDA</a:t>
            </a:r>
            <a:endParaRPr lang="ru-RU" sz="2800" dirty="0"/>
          </a:p>
        </p:txBody>
      </p:sp>
      <p:pic>
        <p:nvPicPr>
          <p:cNvPr id="6146" name="Picture 2" descr="https://math-oge.sdamgia.ru/get_file?id=16501&amp;png=1">
            <a:extLst>
              <a:ext uri="{FF2B5EF4-FFF2-40B4-BE49-F238E27FC236}">
                <a16:creationId xmlns:a16="http://schemas.microsoft.com/office/drawing/2014/main" id="{F426BA1E-B74D-49EC-A2F1-E8E885E24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144"/>
            <a:ext cx="3618340" cy="175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164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95F39A1-9A7C-43CC-99CB-621B6EA68F74}"/>
              </a:ext>
            </a:extLst>
          </p:cNvPr>
          <p:cNvSpPr/>
          <p:nvPr/>
        </p:nvSpPr>
        <p:spPr>
          <a:xfrm>
            <a:off x="2521231" y="3136612"/>
            <a:ext cx="6724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>
                <a:solidFill>
                  <a:srgbClr val="000066"/>
                </a:solidFill>
                <a:effectLst/>
                <a:latin typeface="Verdana" panose="020B0604030504040204" pitchFamily="34" charset="0"/>
              </a:rPr>
              <a:t>Окружности и их элементы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39137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4B79EF0-B88D-4A7E-8F3B-6B712157D231}"/>
              </a:ext>
            </a:extLst>
          </p:cNvPr>
          <p:cNvSpPr/>
          <p:nvPr/>
        </p:nvSpPr>
        <p:spPr>
          <a:xfrm>
            <a:off x="3629608" y="65514"/>
            <a:ext cx="75951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окружности с центром O проведены две равные хорды KL  и MN. На эти хорды опущены перпендикуляры OH и OS. Докажите, что OH и OS равны.</a:t>
            </a:r>
          </a:p>
        </p:txBody>
      </p:sp>
      <p:pic>
        <p:nvPicPr>
          <p:cNvPr id="7193" name="Picture 25" descr="https://math-oge.sdamgia.ru/get_file?id=16439&amp;png=1">
            <a:extLst>
              <a:ext uri="{FF2B5EF4-FFF2-40B4-BE49-F238E27FC236}">
                <a16:creationId xmlns:a16="http://schemas.microsoft.com/office/drawing/2014/main" id="{8D8013B3-37FA-4AD5-8FCA-FFED3E569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36" y="229475"/>
            <a:ext cx="2561173" cy="228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216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0A56EFE-465B-4271-96E9-7B18FB54579D}"/>
              </a:ext>
            </a:extLst>
          </p:cNvPr>
          <p:cNvSpPr/>
          <p:nvPr/>
        </p:nvSpPr>
        <p:spPr>
          <a:xfrm>
            <a:off x="3934408" y="121498"/>
            <a:ext cx="8257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8.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окружности через середину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хорды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проведена хорда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BD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так, что дуги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AB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CD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равны. Докажите, что O — середина хорды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BD</a:t>
            </a:r>
            <a:endParaRPr lang="ru-RU" dirty="0"/>
          </a:p>
        </p:txBody>
      </p:sp>
      <p:pic>
        <p:nvPicPr>
          <p:cNvPr id="8194" name="Picture 2" descr="https://math-oge.sdamgia.ru/get_file?id=16440&amp;png=1">
            <a:extLst>
              <a:ext uri="{FF2B5EF4-FFF2-40B4-BE49-F238E27FC236}">
                <a16:creationId xmlns:a16="http://schemas.microsoft.com/office/drawing/2014/main" id="{AFDBFA6D-15FE-4DFE-9DC7-7AF650E7C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48" y="0"/>
            <a:ext cx="2883353" cy="270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17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5C34EC-58B5-46E4-A3A8-52DF4BF11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24. Геометрическая задача на доказательство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1C2A04-F338-4615-81E6-367E54266C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Правильные многоугольники </a:t>
            </a:r>
          </a:p>
          <a:p>
            <a:endParaRPr lang="ru-RU" dirty="0"/>
          </a:p>
          <a:p>
            <a:r>
              <a:rPr lang="ru-RU" dirty="0"/>
              <a:t>Треугольники и их элементы </a:t>
            </a:r>
          </a:p>
          <a:p>
            <a:endParaRPr lang="ru-RU" dirty="0"/>
          </a:p>
          <a:p>
            <a:r>
              <a:rPr lang="ru-RU" dirty="0"/>
              <a:t>Четырёхугольники и их элементы </a:t>
            </a:r>
          </a:p>
          <a:p>
            <a:endParaRPr lang="ru-RU" dirty="0"/>
          </a:p>
          <a:p>
            <a:r>
              <a:rPr lang="ru-RU" dirty="0"/>
              <a:t>Окружности и их элементы </a:t>
            </a:r>
          </a:p>
        </p:txBody>
      </p:sp>
    </p:spTree>
    <p:extLst>
      <p:ext uri="{BB962C8B-B14F-4D97-AF65-F5344CB8AC3E}">
        <p14:creationId xmlns:p14="http://schemas.microsoft.com/office/powerpoint/2010/main" val="3975791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37523622-F69D-416A-B880-29C213635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6509" y="809778"/>
            <a:ext cx="7422205" cy="96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1740" rIns="0" bIns="12696" numCol="1" anchor="ctr" anchorCtr="0" compatLnSpc="1">
            <a:prstTxWarp prst="textNoShape">
              <a:avLst/>
            </a:prstTxWarp>
            <a:spAutoFit/>
          </a:bodyPr>
          <a:lstStyle>
            <a:lvl1pPr indent="158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58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Дан правильный восьмиугольник. Докажите, что если его вершины последовательно соединить отрезками через одну, то получится квадрат.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ath-oge.sdamgia.ru/get_file?id=16477&amp;png=1">
            <a:extLst>
              <a:ext uri="{FF2B5EF4-FFF2-40B4-BE49-F238E27FC236}">
                <a16:creationId xmlns:a16="http://schemas.microsoft.com/office/drawing/2014/main" id="{A83E8154-330C-4978-87B1-413CC70AF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20" y="1172822"/>
            <a:ext cx="2061916" cy="167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A9A694-23BE-491A-A678-11A9DAFB00B4}"/>
              </a:ext>
            </a:extLst>
          </p:cNvPr>
          <p:cNvSpPr/>
          <p:nvPr/>
        </p:nvSpPr>
        <p:spPr>
          <a:xfrm>
            <a:off x="3392104" y="150938"/>
            <a:ext cx="50343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58750" algn="just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66"/>
                </a:solidFill>
                <a:latin typeface="Verdana" panose="020B0604030504040204" pitchFamily="34" charset="0"/>
              </a:rPr>
              <a:t>Правильные многоугольники</a:t>
            </a:r>
            <a:endParaRPr kumimoji="0" lang="ru-RU" alt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8" name="Picture 4" descr=" дробь, числитель — n минус 2, знаменатель — n умножить на 180 в степени circ.">
            <a:extLst>
              <a:ext uri="{FF2B5EF4-FFF2-40B4-BE49-F238E27FC236}">
                <a16:creationId xmlns:a16="http://schemas.microsoft.com/office/drawing/2014/main" id="{0A1D96FE-22E9-4B0B-8DA9-2A4AD4566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2223986"/>
            <a:ext cx="22098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617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43E0D35-548A-40A5-BDA7-18768ECCB320}"/>
              </a:ext>
            </a:extLst>
          </p:cNvPr>
          <p:cNvSpPr/>
          <p:nvPr/>
        </p:nvSpPr>
        <p:spPr>
          <a:xfrm>
            <a:off x="3482503" y="194553"/>
            <a:ext cx="85797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2. Дан правильный шестиугольник. Докажите, что если последовательно соединить отрезками середины его сторон, то получится правильный шестиугольник.</a:t>
            </a:r>
          </a:p>
        </p:txBody>
      </p:sp>
      <p:pic>
        <p:nvPicPr>
          <p:cNvPr id="2052" name="Picture 4" descr="https://math-oge.sdamgia.ru/get_file?id=16483&amp;png=1">
            <a:extLst>
              <a:ext uri="{FF2B5EF4-FFF2-40B4-BE49-F238E27FC236}">
                <a16:creationId xmlns:a16="http://schemas.microsoft.com/office/drawing/2014/main" id="{51E399C2-7553-4407-99DC-EA1E32619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95" y="457301"/>
            <a:ext cx="2327504" cy="205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805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749C0F6-DAC8-4541-BFFB-7BF772D49C54}"/>
              </a:ext>
            </a:extLst>
          </p:cNvPr>
          <p:cNvSpPr/>
          <p:nvPr/>
        </p:nvSpPr>
        <p:spPr>
          <a:xfrm>
            <a:off x="2801566" y="2655650"/>
            <a:ext cx="7101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rgbClr val="000066"/>
                </a:solidFill>
                <a:effectLst/>
                <a:latin typeface="Verdana" panose="020B0604030504040204" pitchFamily="34" charset="0"/>
              </a:rPr>
              <a:t>Треугольники и их элементы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70223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FA2AF6-5BBB-4648-ACFB-BFDC3C001EE6}"/>
              </a:ext>
            </a:extLst>
          </p:cNvPr>
          <p:cNvSpPr/>
          <p:nvPr/>
        </p:nvSpPr>
        <p:spPr>
          <a:xfrm>
            <a:off x="2898710" y="197603"/>
            <a:ext cx="92932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 стороне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АС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треугольника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АВС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выбраны точки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так, что отрезки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CE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равны (см. рисунок). Оказалось, что отрезки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BD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тоже равны. Докажите, что треугольник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АВС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— равнобедренный.</a:t>
            </a:r>
            <a:endParaRPr lang="ru-RU" dirty="0"/>
          </a:p>
        </p:txBody>
      </p:sp>
      <p:pic>
        <p:nvPicPr>
          <p:cNvPr id="3074" name="Picture 2" descr="https://math-oge.sdamgia.ru/get_file?id=16445&amp;png=1">
            <a:extLst>
              <a:ext uri="{FF2B5EF4-FFF2-40B4-BE49-F238E27FC236}">
                <a16:creationId xmlns:a16="http://schemas.microsoft.com/office/drawing/2014/main" id="{BE9E1427-25FD-4C73-B900-D4311EBD7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86" y="544670"/>
            <a:ext cx="3066175" cy="266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59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BDB7C0-A4B5-4964-AC36-C633F0E9DB9D}"/>
              </a:ext>
            </a:extLst>
          </p:cNvPr>
          <p:cNvSpPr/>
          <p:nvPr/>
        </p:nvSpPr>
        <p:spPr>
          <a:xfrm>
            <a:off x="3561184" y="0"/>
            <a:ext cx="8630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ru-RU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. 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треугольнике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ABC 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 тупым углом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ACB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проведены высоты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AA</a:t>
            </a:r>
            <a:r>
              <a:rPr lang="ru-RU" sz="24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BB</a:t>
            </a:r>
            <a:r>
              <a:rPr lang="ru-RU" sz="24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Докажите, что треугольники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</a:t>
            </a:r>
            <a:r>
              <a:rPr lang="ru-RU" sz="24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CB</a:t>
            </a:r>
            <a:r>
              <a:rPr lang="ru-RU" sz="24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ACB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подобны.</a:t>
            </a:r>
            <a:endParaRPr lang="ru-RU" sz="2400" dirty="0"/>
          </a:p>
        </p:txBody>
      </p:sp>
      <p:pic>
        <p:nvPicPr>
          <p:cNvPr id="4098" name="Picture 2" descr="https://math-oge.sdamgia.ru/get_file?id=16466&amp;png=1">
            <a:extLst>
              <a:ext uri="{FF2B5EF4-FFF2-40B4-BE49-F238E27FC236}">
                <a16:creationId xmlns:a16="http://schemas.microsoft.com/office/drawing/2014/main" id="{C221A0EE-7573-4A90-BCB6-4D1BC2EAA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81" y="181154"/>
            <a:ext cx="3257996" cy="179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650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DC97A5-E183-466C-87E7-09F9DE021A65}"/>
              </a:ext>
            </a:extLst>
          </p:cNvPr>
          <p:cNvSpPr/>
          <p:nvPr/>
        </p:nvSpPr>
        <p:spPr>
          <a:xfrm>
            <a:off x="2060510" y="2351782"/>
            <a:ext cx="80709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0" dirty="0">
                <a:solidFill>
                  <a:srgbClr val="000066"/>
                </a:solidFill>
                <a:effectLst/>
                <a:latin typeface="Verdana" panose="020B0604030504040204" pitchFamily="34" charset="0"/>
              </a:rPr>
              <a:t>Четырёхугольники и их элементы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99296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FF8D7D-602D-4D03-A994-53B9120826FC}"/>
              </a:ext>
            </a:extLst>
          </p:cNvPr>
          <p:cNvSpPr/>
          <p:nvPr/>
        </p:nvSpPr>
        <p:spPr>
          <a:xfrm>
            <a:off x="4021494" y="130829"/>
            <a:ext cx="81705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5.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параллелограмме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АВСD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проведены перпендикуляры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и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DF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к диагонали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АС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(см. рисунок). Докажите, что 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ВFDЕ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— параллелограмм.</a:t>
            </a:r>
            <a:endParaRPr lang="ru-RU" sz="2400" dirty="0"/>
          </a:p>
        </p:txBody>
      </p:sp>
      <p:pic>
        <p:nvPicPr>
          <p:cNvPr id="5122" name="Picture 2" descr="https://math-oge.sdamgia.ru/get_file?id=16475&amp;png=1">
            <a:extLst>
              <a:ext uri="{FF2B5EF4-FFF2-40B4-BE49-F238E27FC236}">
                <a16:creationId xmlns:a16="http://schemas.microsoft.com/office/drawing/2014/main" id="{EBF34DC3-B3F1-458E-B132-6C7B0AA5C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58" y="445634"/>
            <a:ext cx="3696540" cy="216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955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335</Words>
  <Application>Microsoft Office PowerPoint</Application>
  <PresentationFormat>Широкоэкранный</PresentationFormat>
  <Paragraphs>24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Times New Roman</vt:lpstr>
      <vt:lpstr>Verdana</vt:lpstr>
      <vt:lpstr>Тема Office</vt:lpstr>
      <vt:lpstr>Решение планиметрических задач</vt:lpstr>
      <vt:lpstr> 24. Геометрическая задача на доказательство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hp1</dc:creator>
  <cp:lastModifiedBy>hp1</cp:lastModifiedBy>
  <cp:revision>6</cp:revision>
  <dcterms:created xsi:type="dcterms:W3CDTF">2021-04-06T08:28:15Z</dcterms:created>
  <dcterms:modified xsi:type="dcterms:W3CDTF">2021-04-06T10:30:57Z</dcterms:modified>
</cp:coreProperties>
</file>