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876" r:id="rId4"/>
  </p:sldMasterIdLst>
  <p:notesMasterIdLst>
    <p:notesMasterId r:id="rId30"/>
  </p:notesMasterIdLst>
  <p:handoutMasterIdLst>
    <p:handoutMasterId r:id="rId31"/>
  </p:handoutMasterIdLst>
  <p:sldIdLst>
    <p:sldId id="256" r:id="rId5"/>
    <p:sldId id="285" r:id="rId6"/>
    <p:sldId id="268" r:id="rId7"/>
    <p:sldId id="262" r:id="rId8"/>
    <p:sldId id="265" r:id="rId9"/>
    <p:sldId id="263" r:id="rId10"/>
    <p:sldId id="286" r:id="rId11"/>
    <p:sldId id="283" r:id="rId12"/>
    <p:sldId id="284" r:id="rId13"/>
    <p:sldId id="264" r:id="rId14"/>
    <p:sldId id="261" r:id="rId15"/>
    <p:sldId id="282" r:id="rId16"/>
    <p:sldId id="271" r:id="rId17"/>
    <p:sldId id="272" r:id="rId18"/>
    <p:sldId id="273" r:id="rId19"/>
    <p:sldId id="274" r:id="rId20"/>
    <p:sldId id="275" r:id="rId21"/>
    <p:sldId id="276" r:id="rId22"/>
    <p:sldId id="267" r:id="rId23"/>
    <p:sldId id="279" r:id="rId24"/>
    <p:sldId id="266" r:id="rId25"/>
    <p:sldId id="280" r:id="rId26"/>
    <p:sldId id="277" r:id="rId27"/>
    <p:sldId id="281" r:id="rId28"/>
    <p:sldId id="260" r:id="rId29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85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01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68CC56-6497-448D-8965-003C02FD951B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449E38F-62B7-467B-B704-10054ACD5B11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3200" b="1" dirty="0" smtClean="0">
              <a:solidFill>
                <a:schemeClr val="bg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Объект изучения</a:t>
          </a:r>
          <a:endParaRPr lang="ru-RU" sz="3200" b="1" dirty="0">
            <a:solidFill>
              <a:schemeClr val="bg2">
                <a:lumMod val="60000"/>
                <a:lumOff val="4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054DE35-6FEB-4805-9EB4-753ADE83D2D9}" type="parTrans" cxnId="{11B55A56-176E-438F-87F7-BD3076394ABF}">
      <dgm:prSet/>
      <dgm:spPr/>
      <dgm:t>
        <a:bodyPr/>
        <a:lstStyle/>
        <a:p>
          <a:endParaRPr lang="ru-RU"/>
        </a:p>
      </dgm:t>
    </dgm:pt>
    <dgm:pt modelId="{AD85275B-1EBB-406D-8A1B-93953ED0F94A}" type="sibTrans" cxnId="{11B55A56-176E-438F-87F7-BD3076394ABF}">
      <dgm:prSet/>
      <dgm:spPr/>
      <dgm:t>
        <a:bodyPr/>
        <a:lstStyle/>
        <a:p>
          <a:endParaRPr lang="ru-RU"/>
        </a:p>
      </dgm:t>
    </dgm:pt>
    <dgm:pt modelId="{1397D666-FF8C-4FC1-A0D4-D1EEF5CAF7CB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3200" b="1" dirty="0" smtClean="0">
              <a:solidFill>
                <a:schemeClr val="bg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Средство наглядности</a:t>
          </a:r>
          <a:endParaRPr lang="ru-RU" sz="3200" b="1" dirty="0">
            <a:solidFill>
              <a:schemeClr val="bg2">
                <a:lumMod val="60000"/>
                <a:lumOff val="4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59279B9-C550-4029-B30C-885DA3939D48}" type="parTrans" cxnId="{15288C52-0670-4460-958E-F37FBA674F04}">
      <dgm:prSet/>
      <dgm:spPr/>
      <dgm:t>
        <a:bodyPr/>
        <a:lstStyle/>
        <a:p>
          <a:endParaRPr lang="ru-RU"/>
        </a:p>
      </dgm:t>
    </dgm:pt>
    <dgm:pt modelId="{814C7185-4AA0-4D96-B832-4CCBE8693FF2}" type="sibTrans" cxnId="{15288C52-0670-4460-958E-F37FBA674F04}">
      <dgm:prSet/>
      <dgm:spPr/>
      <dgm:t>
        <a:bodyPr/>
        <a:lstStyle/>
        <a:p>
          <a:endParaRPr lang="ru-RU"/>
        </a:p>
      </dgm:t>
    </dgm:pt>
    <dgm:pt modelId="{0CE07FBA-71DF-4393-82D0-F052C3EFF967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3600" b="1" dirty="0" smtClean="0">
              <a:solidFill>
                <a:schemeClr val="bg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Источник знаний</a:t>
          </a:r>
          <a:endParaRPr lang="ru-RU" sz="3600" b="1" dirty="0">
            <a:solidFill>
              <a:schemeClr val="bg2">
                <a:lumMod val="60000"/>
                <a:lumOff val="4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92BA706-2486-4820-81C9-59999366D3D4}" type="parTrans" cxnId="{1A9D73E7-3F6D-48D0-8451-E4D5BD0CB2DC}">
      <dgm:prSet/>
      <dgm:spPr/>
      <dgm:t>
        <a:bodyPr/>
        <a:lstStyle/>
        <a:p>
          <a:endParaRPr lang="ru-RU"/>
        </a:p>
      </dgm:t>
    </dgm:pt>
    <dgm:pt modelId="{E924694E-DA1F-418D-AB2A-BAAFBD895867}" type="sibTrans" cxnId="{1A9D73E7-3F6D-48D0-8451-E4D5BD0CB2DC}">
      <dgm:prSet/>
      <dgm:spPr/>
      <dgm:t>
        <a:bodyPr/>
        <a:lstStyle/>
        <a:p>
          <a:endParaRPr lang="ru-RU"/>
        </a:p>
      </dgm:t>
    </dgm:pt>
    <dgm:pt modelId="{784058B2-A584-4070-897E-7CF6E194F691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2800" b="1" dirty="0" smtClean="0">
              <a:solidFill>
                <a:schemeClr val="bg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Результат исследования</a:t>
          </a:r>
          <a:endParaRPr lang="ru-RU" sz="2800" b="1" dirty="0">
            <a:solidFill>
              <a:schemeClr val="bg2">
                <a:lumMod val="60000"/>
                <a:lumOff val="4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26E913F-4E66-4344-BB9D-E40A76C294FD}" type="parTrans" cxnId="{4A9DC527-008D-4EA1-ACB7-288363BF3C5A}">
      <dgm:prSet/>
      <dgm:spPr/>
      <dgm:t>
        <a:bodyPr/>
        <a:lstStyle/>
        <a:p>
          <a:endParaRPr lang="ru-RU"/>
        </a:p>
      </dgm:t>
    </dgm:pt>
    <dgm:pt modelId="{26F961F1-7188-49A4-9D91-53015825EC0A}" type="sibTrans" cxnId="{4A9DC527-008D-4EA1-ACB7-288363BF3C5A}">
      <dgm:prSet/>
      <dgm:spPr/>
      <dgm:t>
        <a:bodyPr/>
        <a:lstStyle/>
        <a:p>
          <a:endParaRPr lang="ru-RU"/>
        </a:p>
      </dgm:t>
    </dgm:pt>
    <dgm:pt modelId="{CF0E811B-4E66-48F7-A45D-A1E0DD435020}" type="pres">
      <dgm:prSet presAssocID="{9868CC56-6497-448D-8965-003C02FD951B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8FF9CFE-D18F-44E5-B984-F8592F016E66}" type="pres">
      <dgm:prSet presAssocID="{9868CC56-6497-448D-8965-003C02FD951B}" presName="diamond" presStyleLbl="bgShp" presStyleIdx="0" presStyleCnt="1" custScaleX="150000"/>
      <dgm:spPr/>
    </dgm:pt>
    <dgm:pt modelId="{4B8A1D2F-66A7-4D98-8368-44582AC5DBB7}" type="pres">
      <dgm:prSet presAssocID="{9868CC56-6497-448D-8965-003C02FD951B}" presName="quad1" presStyleLbl="node1" presStyleIdx="0" presStyleCnt="4" custScaleX="146978" custLinFactNeighborX="-42797" custLinFactNeighborY="-1106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A94B2D-397F-4822-8525-B16E04FC0BF0}" type="pres">
      <dgm:prSet presAssocID="{9868CC56-6497-448D-8965-003C02FD951B}" presName="quad2" presStyleLbl="node1" presStyleIdx="1" presStyleCnt="4" custFlipHor="1" custScaleX="146746" custScaleY="90244" custLinFactNeighborX="35241" custLinFactNeighborY="-720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B3F706-7C66-470B-B330-4021B891D3B2}" type="pres">
      <dgm:prSet presAssocID="{9868CC56-6497-448D-8965-003C02FD951B}" presName="quad3" presStyleLbl="node1" presStyleIdx="2" presStyleCnt="4" custScaleX="154026" custLinFactNeighborX="-42797" custLinFactNeighborY="472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6192BD-1253-4DCB-8B65-8933107EBF0C}" type="pres">
      <dgm:prSet presAssocID="{9868CC56-6497-448D-8965-003C02FD951B}" presName="quad4" presStyleLbl="node1" presStyleIdx="3" presStyleCnt="4" custScaleX="146486" custScaleY="94693" custLinFactNeighborX="54910" custLinFactNeighborY="858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E3C6E6-46D7-427E-8756-9583C9EB6E2F}" type="presOf" srcId="{1397D666-FF8C-4FC1-A0D4-D1EEF5CAF7CB}" destId="{92A94B2D-397F-4822-8525-B16E04FC0BF0}" srcOrd="0" destOrd="0" presId="urn:microsoft.com/office/officeart/2005/8/layout/matrix3"/>
    <dgm:cxn modelId="{11B55A56-176E-438F-87F7-BD3076394ABF}" srcId="{9868CC56-6497-448D-8965-003C02FD951B}" destId="{E449E38F-62B7-467B-B704-10054ACD5B11}" srcOrd="0" destOrd="0" parTransId="{0054DE35-6FEB-4805-9EB4-753ADE83D2D9}" sibTransId="{AD85275B-1EBB-406D-8A1B-93953ED0F94A}"/>
    <dgm:cxn modelId="{1A9D73E7-3F6D-48D0-8451-E4D5BD0CB2DC}" srcId="{9868CC56-6497-448D-8965-003C02FD951B}" destId="{0CE07FBA-71DF-4393-82D0-F052C3EFF967}" srcOrd="2" destOrd="0" parTransId="{392BA706-2486-4820-81C9-59999366D3D4}" sibTransId="{E924694E-DA1F-418D-AB2A-BAAFBD895867}"/>
    <dgm:cxn modelId="{81606F90-A84A-4A85-82A2-7AF4422EC91E}" type="presOf" srcId="{9868CC56-6497-448D-8965-003C02FD951B}" destId="{CF0E811B-4E66-48F7-A45D-A1E0DD435020}" srcOrd="0" destOrd="0" presId="urn:microsoft.com/office/officeart/2005/8/layout/matrix3"/>
    <dgm:cxn modelId="{15288C52-0670-4460-958E-F37FBA674F04}" srcId="{9868CC56-6497-448D-8965-003C02FD951B}" destId="{1397D666-FF8C-4FC1-A0D4-D1EEF5CAF7CB}" srcOrd="1" destOrd="0" parTransId="{F59279B9-C550-4029-B30C-885DA3939D48}" sibTransId="{814C7185-4AA0-4D96-B832-4CCBE8693FF2}"/>
    <dgm:cxn modelId="{0F077DA9-A3E0-421E-9482-F55FBC84C745}" type="presOf" srcId="{784058B2-A584-4070-897E-7CF6E194F691}" destId="{196192BD-1253-4DCB-8B65-8933107EBF0C}" srcOrd="0" destOrd="0" presId="urn:microsoft.com/office/officeart/2005/8/layout/matrix3"/>
    <dgm:cxn modelId="{4A9DC527-008D-4EA1-ACB7-288363BF3C5A}" srcId="{9868CC56-6497-448D-8965-003C02FD951B}" destId="{784058B2-A584-4070-897E-7CF6E194F691}" srcOrd="3" destOrd="0" parTransId="{C26E913F-4E66-4344-BB9D-E40A76C294FD}" sibTransId="{26F961F1-7188-49A4-9D91-53015825EC0A}"/>
    <dgm:cxn modelId="{232A5B5D-B2BB-4042-807D-AC0E4663A3D3}" type="presOf" srcId="{E449E38F-62B7-467B-B704-10054ACD5B11}" destId="{4B8A1D2F-66A7-4D98-8368-44582AC5DBB7}" srcOrd="0" destOrd="0" presId="urn:microsoft.com/office/officeart/2005/8/layout/matrix3"/>
    <dgm:cxn modelId="{ABD9EB65-F653-4914-A839-1BD68E1FC6EF}" type="presOf" srcId="{0CE07FBA-71DF-4393-82D0-F052C3EFF967}" destId="{93B3F706-7C66-470B-B330-4021B891D3B2}" srcOrd="0" destOrd="0" presId="urn:microsoft.com/office/officeart/2005/8/layout/matrix3"/>
    <dgm:cxn modelId="{EEBD529F-C957-4FC2-A680-3FE4BA6498B4}" type="presParOf" srcId="{CF0E811B-4E66-48F7-A45D-A1E0DD435020}" destId="{18FF9CFE-D18F-44E5-B984-F8592F016E66}" srcOrd="0" destOrd="0" presId="urn:microsoft.com/office/officeart/2005/8/layout/matrix3"/>
    <dgm:cxn modelId="{DE67AD72-ED58-47D5-8FE3-C6B586C19D12}" type="presParOf" srcId="{CF0E811B-4E66-48F7-A45D-A1E0DD435020}" destId="{4B8A1D2F-66A7-4D98-8368-44582AC5DBB7}" srcOrd="1" destOrd="0" presId="urn:microsoft.com/office/officeart/2005/8/layout/matrix3"/>
    <dgm:cxn modelId="{B3FD377F-121C-4DE1-9B0C-43C26A95D206}" type="presParOf" srcId="{CF0E811B-4E66-48F7-A45D-A1E0DD435020}" destId="{92A94B2D-397F-4822-8525-B16E04FC0BF0}" srcOrd="2" destOrd="0" presId="urn:microsoft.com/office/officeart/2005/8/layout/matrix3"/>
    <dgm:cxn modelId="{2C579D61-C72F-49E2-8C26-508307E03238}" type="presParOf" srcId="{CF0E811B-4E66-48F7-A45D-A1E0DD435020}" destId="{93B3F706-7C66-470B-B330-4021B891D3B2}" srcOrd="3" destOrd="0" presId="urn:microsoft.com/office/officeart/2005/8/layout/matrix3"/>
    <dgm:cxn modelId="{528BB5EB-05C9-4124-908A-44597A64BDE8}" type="presParOf" srcId="{CF0E811B-4E66-48F7-A45D-A1E0DD435020}" destId="{196192BD-1253-4DCB-8B65-8933107EBF0C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4DF4BC6-1D98-43E0-91DD-3B49455D37E9}" type="doc">
      <dgm:prSet loTypeId="urn:microsoft.com/office/officeart/2005/8/layout/hierarchy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B42EE220-C995-4A07-BA66-F37A0D173BE2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Приемы работы </a:t>
          </a:r>
        </a:p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 географической картой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BA56FC-C3FA-4A4F-B8B7-86BDFDD7760A}" type="parTrans" cxnId="{66413C26-5190-497A-BB2D-B55BF48899D3}">
      <dgm:prSet/>
      <dgm:spPr/>
      <dgm:t>
        <a:bodyPr/>
        <a:lstStyle/>
        <a:p>
          <a:endParaRPr lang="ru-RU"/>
        </a:p>
      </dgm:t>
    </dgm:pt>
    <dgm:pt modelId="{4DA92FE1-DE38-4902-88C7-3A0C9DC69E51}" type="sibTrans" cxnId="{66413C26-5190-497A-BB2D-B55BF48899D3}">
      <dgm:prSet/>
      <dgm:spPr/>
      <dgm:t>
        <a:bodyPr/>
        <a:lstStyle/>
        <a:p>
          <a:endParaRPr lang="ru-RU"/>
        </a:p>
      </dgm:t>
    </dgm:pt>
    <dgm:pt modelId="{E366A40F-826F-4269-B824-29870D2C8B4E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Групповые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B87198-0C68-43DA-A203-D941C67D712E}" type="parTrans" cxnId="{5FBCA871-BBE8-4387-98E2-1AA16B8050E7}">
      <dgm:prSet/>
      <dgm:spPr/>
      <dgm:t>
        <a:bodyPr/>
        <a:lstStyle/>
        <a:p>
          <a:endParaRPr lang="ru-RU"/>
        </a:p>
      </dgm:t>
    </dgm:pt>
    <dgm:pt modelId="{4BC28CF8-CA55-435C-9081-24D9B352B6DB}" type="sibTrans" cxnId="{5FBCA871-BBE8-4387-98E2-1AA16B8050E7}">
      <dgm:prSet/>
      <dgm:spPr/>
      <dgm:t>
        <a:bodyPr/>
        <a:lstStyle/>
        <a:p>
          <a:endParaRPr lang="ru-RU"/>
        </a:p>
      </dgm:t>
    </dgm:pt>
    <dgm:pt modelId="{B50790BE-0B66-4107-9D09-C5E4D2F5FE12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Парные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71E79E-8AAA-412A-A670-F9B4A30F6102}" type="parTrans" cxnId="{DF4EFB2D-8D11-49DB-866C-D98D9545D6C4}">
      <dgm:prSet/>
      <dgm:spPr/>
      <dgm:t>
        <a:bodyPr/>
        <a:lstStyle/>
        <a:p>
          <a:endParaRPr lang="ru-RU"/>
        </a:p>
      </dgm:t>
    </dgm:pt>
    <dgm:pt modelId="{68E31D9C-B27C-4852-AB3A-22F1C47104BE}" type="sibTrans" cxnId="{DF4EFB2D-8D11-49DB-866C-D98D9545D6C4}">
      <dgm:prSet/>
      <dgm:spPr/>
      <dgm:t>
        <a:bodyPr/>
        <a:lstStyle/>
        <a:p>
          <a:endParaRPr lang="ru-RU"/>
        </a:p>
      </dgm:t>
    </dgm:pt>
    <dgm:pt modelId="{1AAB7D6E-33EA-4F50-8C5F-BBA993CF6234}" type="pres">
      <dgm:prSet presAssocID="{64DF4BC6-1D98-43E0-91DD-3B49455D37E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87DD222-1AC6-43E4-A0F2-23B898D69C5A}" type="pres">
      <dgm:prSet presAssocID="{B42EE220-C995-4A07-BA66-F37A0D173BE2}" presName="hierRoot1" presStyleCnt="0"/>
      <dgm:spPr/>
    </dgm:pt>
    <dgm:pt modelId="{D2690C6B-D653-4D0C-9984-B7C9AE9FF361}" type="pres">
      <dgm:prSet presAssocID="{B42EE220-C995-4A07-BA66-F37A0D173BE2}" presName="composite" presStyleCnt="0"/>
      <dgm:spPr/>
    </dgm:pt>
    <dgm:pt modelId="{1961897B-261D-4FB5-89CA-90BCDF17BD61}" type="pres">
      <dgm:prSet presAssocID="{B42EE220-C995-4A07-BA66-F37A0D173BE2}" presName="background" presStyleLbl="node0" presStyleIdx="0" presStyleCnt="1"/>
      <dgm:spPr/>
    </dgm:pt>
    <dgm:pt modelId="{00A0013F-5FAF-4246-87D8-D7A7E8DA511D}" type="pres">
      <dgm:prSet presAssocID="{B42EE220-C995-4A07-BA66-F37A0D173BE2}" presName="text" presStyleLbl="fgAcc0" presStyleIdx="0" presStyleCnt="1" custScaleX="3133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CEF8609-216A-47AF-BB5A-2BD4F7D2FED1}" type="pres">
      <dgm:prSet presAssocID="{B42EE220-C995-4A07-BA66-F37A0D173BE2}" presName="hierChild2" presStyleCnt="0"/>
      <dgm:spPr/>
    </dgm:pt>
    <dgm:pt modelId="{98028411-0254-41F3-A61E-29C133F55160}" type="pres">
      <dgm:prSet presAssocID="{56B87198-0C68-43DA-A203-D941C67D712E}" presName="Name10" presStyleLbl="parChTrans1D2" presStyleIdx="0" presStyleCnt="2"/>
      <dgm:spPr/>
      <dgm:t>
        <a:bodyPr/>
        <a:lstStyle/>
        <a:p>
          <a:endParaRPr lang="ru-RU"/>
        </a:p>
      </dgm:t>
    </dgm:pt>
    <dgm:pt modelId="{29561DBB-417D-43DC-B544-36169B950229}" type="pres">
      <dgm:prSet presAssocID="{E366A40F-826F-4269-B824-29870D2C8B4E}" presName="hierRoot2" presStyleCnt="0"/>
      <dgm:spPr/>
    </dgm:pt>
    <dgm:pt modelId="{E1664D34-ED3E-464F-962C-2439703D38E5}" type="pres">
      <dgm:prSet presAssocID="{E366A40F-826F-4269-B824-29870D2C8B4E}" presName="composite2" presStyleCnt="0"/>
      <dgm:spPr/>
    </dgm:pt>
    <dgm:pt modelId="{8DA2B27F-038E-4F6B-9E6F-1B8D1B5D214A}" type="pres">
      <dgm:prSet presAssocID="{E366A40F-826F-4269-B824-29870D2C8B4E}" presName="background2" presStyleLbl="node2" presStyleIdx="0" presStyleCnt="2"/>
      <dgm:spPr/>
    </dgm:pt>
    <dgm:pt modelId="{EBDCACEE-EF28-4116-A8C4-1EF9D2DF559F}" type="pres">
      <dgm:prSet presAssocID="{E366A40F-826F-4269-B824-29870D2C8B4E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55E4841-54DF-4512-8001-56370BDCA925}" type="pres">
      <dgm:prSet presAssocID="{E366A40F-826F-4269-B824-29870D2C8B4E}" presName="hierChild3" presStyleCnt="0"/>
      <dgm:spPr/>
    </dgm:pt>
    <dgm:pt modelId="{0AE4C51A-D03A-4999-92F6-FFFF2834A281}" type="pres">
      <dgm:prSet presAssocID="{ED71E79E-8AAA-412A-A670-F9B4A30F6102}" presName="Name10" presStyleLbl="parChTrans1D2" presStyleIdx="1" presStyleCnt="2"/>
      <dgm:spPr/>
      <dgm:t>
        <a:bodyPr/>
        <a:lstStyle/>
        <a:p>
          <a:endParaRPr lang="ru-RU"/>
        </a:p>
      </dgm:t>
    </dgm:pt>
    <dgm:pt modelId="{DA0AAD97-C3C1-4EF2-8E38-F68D67AB6A99}" type="pres">
      <dgm:prSet presAssocID="{B50790BE-0B66-4107-9D09-C5E4D2F5FE12}" presName="hierRoot2" presStyleCnt="0"/>
      <dgm:spPr/>
    </dgm:pt>
    <dgm:pt modelId="{A944036B-9C52-46B5-BB68-B3EE4785488A}" type="pres">
      <dgm:prSet presAssocID="{B50790BE-0B66-4107-9D09-C5E4D2F5FE12}" presName="composite2" presStyleCnt="0"/>
      <dgm:spPr/>
    </dgm:pt>
    <dgm:pt modelId="{B84DB614-ED3B-4F2F-88C2-3823605A3CDF}" type="pres">
      <dgm:prSet presAssocID="{B50790BE-0B66-4107-9D09-C5E4D2F5FE12}" presName="background2" presStyleLbl="node2" presStyleIdx="1" presStyleCnt="2"/>
      <dgm:spPr/>
    </dgm:pt>
    <dgm:pt modelId="{42A150FD-72C7-442B-9EDA-468C604868DF}" type="pres">
      <dgm:prSet presAssocID="{B50790BE-0B66-4107-9D09-C5E4D2F5FE12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088544A-FDC0-441B-A765-81E599AA0009}" type="pres">
      <dgm:prSet presAssocID="{B50790BE-0B66-4107-9D09-C5E4D2F5FE12}" presName="hierChild3" presStyleCnt="0"/>
      <dgm:spPr/>
    </dgm:pt>
  </dgm:ptLst>
  <dgm:cxnLst>
    <dgm:cxn modelId="{DF4EFB2D-8D11-49DB-866C-D98D9545D6C4}" srcId="{B42EE220-C995-4A07-BA66-F37A0D173BE2}" destId="{B50790BE-0B66-4107-9D09-C5E4D2F5FE12}" srcOrd="1" destOrd="0" parTransId="{ED71E79E-8AAA-412A-A670-F9B4A30F6102}" sibTransId="{68E31D9C-B27C-4852-AB3A-22F1C47104BE}"/>
    <dgm:cxn modelId="{5FBCA871-BBE8-4387-98E2-1AA16B8050E7}" srcId="{B42EE220-C995-4A07-BA66-F37A0D173BE2}" destId="{E366A40F-826F-4269-B824-29870D2C8B4E}" srcOrd="0" destOrd="0" parTransId="{56B87198-0C68-43DA-A203-D941C67D712E}" sibTransId="{4BC28CF8-CA55-435C-9081-24D9B352B6DB}"/>
    <dgm:cxn modelId="{4EC51555-0DCE-4B00-A7BE-2B3D2DAD760C}" type="presOf" srcId="{B42EE220-C995-4A07-BA66-F37A0D173BE2}" destId="{00A0013F-5FAF-4246-87D8-D7A7E8DA511D}" srcOrd="0" destOrd="0" presId="urn:microsoft.com/office/officeart/2005/8/layout/hierarchy1"/>
    <dgm:cxn modelId="{B3D4B1F2-52B5-4F22-88DF-8BB3560724E4}" type="presOf" srcId="{B50790BE-0B66-4107-9D09-C5E4D2F5FE12}" destId="{42A150FD-72C7-442B-9EDA-468C604868DF}" srcOrd="0" destOrd="0" presId="urn:microsoft.com/office/officeart/2005/8/layout/hierarchy1"/>
    <dgm:cxn modelId="{165827DD-6E5C-4804-9450-542A2E2D401D}" type="presOf" srcId="{ED71E79E-8AAA-412A-A670-F9B4A30F6102}" destId="{0AE4C51A-D03A-4999-92F6-FFFF2834A281}" srcOrd="0" destOrd="0" presId="urn:microsoft.com/office/officeart/2005/8/layout/hierarchy1"/>
    <dgm:cxn modelId="{E8197891-42B4-447B-AEBB-1E20E4805655}" type="presOf" srcId="{64DF4BC6-1D98-43E0-91DD-3B49455D37E9}" destId="{1AAB7D6E-33EA-4F50-8C5F-BBA993CF6234}" srcOrd="0" destOrd="0" presId="urn:microsoft.com/office/officeart/2005/8/layout/hierarchy1"/>
    <dgm:cxn modelId="{E57FD9AA-7FDD-4950-96DB-C75D56DAFAD6}" type="presOf" srcId="{E366A40F-826F-4269-B824-29870D2C8B4E}" destId="{EBDCACEE-EF28-4116-A8C4-1EF9D2DF559F}" srcOrd="0" destOrd="0" presId="urn:microsoft.com/office/officeart/2005/8/layout/hierarchy1"/>
    <dgm:cxn modelId="{E694B563-8CEE-40A6-9494-8F4A26535886}" type="presOf" srcId="{56B87198-0C68-43DA-A203-D941C67D712E}" destId="{98028411-0254-41F3-A61E-29C133F55160}" srcOrd="0" destOrd="0" presId="urn:microsoft.com/office/officeart/2005/8/layout/hierarchy1"/>
    <dgm:cxn modelId="{66413C26-5190-497A-BB2D-B55BF48899D3}" srcId="{64DF4BC6-1D98-43E0-91DD-3B49455D37E9}" destId="{B42EE220-C995-4A07-BA66-F37A0D173BE2}" srcOrd="0" destOrd="0" parTransId="{C8BA56FC-C3FA-4A4F-B8B7-86BDFDD7760A}" sibTransId="{4DA92FE1-DE38-4902-88C7-3A0C9DC69E51}"/>
    <dgm:cxn modelId="{37D5D84A-3A72-46F0-911D-8B00E28D2C42}" type="presParOf" srcId="{1AAB7D6E-33EA-4F50-8C5F-BBA993CF6234}" destId="{087DD222-1AC6-43E4-A0F2-23B898D69C5A}" srcOrd="0" destOrd="0" presId="urn:microsoft.com/office/officeart/2005/8/layout/hierarchy1"/>
    <dgm:cxn modelId="{2CAD9114-DC62-496B-B5EE-AE91C15AC506}" type="presParOf" srcId="{087DD222-1AC6-43E4-A0F2-23B898D69C5A}" destId="{D2690C6B-D653-4D0C-9984-B7C9AE9FF361}" srcOrd="0" destOrd="0" presId="urn:microsoft.com/office/officeart/2005/8/layout/hierarchy1"/>
    <dgm:cxn modelId="{994C20A5-A481-495E-B325-73C132C4A410}" type="presParOf" srcId="{D2690C6B-D653-4D0C-9984-B7C9AE9FF361}" destId="{1961897B-261D-4FB5-89CA-90BCDF17BD61}" srcOrd="0" destOrd="0" presId="urn:microsoft.com/office/officeart/2005/8/layout/hierarchy1"/>
    <dgm:cxn modelId="{92D653CB-EE0B-4F65-980F-881AAB88AB70}" type="presParOf" srcId="{D2690C6B-D653-4D0C-9984-B7C9AE9FF361}" destId="{00A0013F-5FAF-4246-87D8-D7A7E8DA511D}" srcOrd="1" destOrd="0" presId="urn:microsoft.com/office/officeart/2005/8/layout/hierarchy1"/>
    <dgm:cxn modelId="{67EEA195-B3B2-4EEE-B51F-BCFBB89BD578}" type="presParOf" srcId="{087DD222-1AC6-43E4-A0F2-23B898D69C5A}" destId="{ACEF8609-216A-47AF-BB5A-2BD4F7D2FED1}" srcOrd="1" destOrd="0" presId="urn:microsoft.com/office/officeart/2005/8/layout/hierarchy1"/>
    <dgm:cxn modelId="{7AD6FCA4-99FE-4B51-9963-6BBF4A87FB06}" type="presParOf" srcId="{ACEF8609-216A-47AF-BB5A-2BD4F7D2FED1}" destId="{98028411-0254-41F3-A61E-29C133F55160}" srcOrd="0" destOrd="0" presId="urn:microsoft.com/office/officeart/2005/8/layout/hierarchy1"/>
    <dgm:cxn modelId="{46993804-C163-43AE-BB8D-C0933E69E065}" type="presParOf" srcId="{ACEF8609-216A-47AF-BB5A-2BD4F7D2FED1}" destId="{29561DBB-417D-43DC-B544-36169B950229}" srcOrd="1" destOrd="0" presId="urn:microsoft.com/office/officeart/2005/8/layout/hierarchy1"/>
    <dgm:cxn modelId="{40969D29-480B-4C0B-AB90-AE1EE35122F1}" type="presParOf" srcId="{29561DBB-417D-43DC-B544-36169B950229}" destId="{E1664D34-ED3E-464F-962C-2439703D38E5}" srcOrd="0" destOrd="0" presId="urn:microsoft.com/office/officeart/2005/8/layout/hierarchy1"/>
    <dgm:cxn modelId="{216C6D24-43A7-47F1-9512-D9364B6F3FFC}" type="presParOf" srcId="{E1664D34-ED3E-464F-962C-2439703D38E5}" destId="{8DA2B27F-038E-4F6B-9E6F-1B8D1B5D214A}" srcOrd="0" destOrd="0" presId="urn:microsoft.com/office/officeart/2005/8/layout/hierarchy1"/>
    <dgm:cxn modelId="{C39D7BD6-F4E3-4D2A-AF11-AAB468AFC705}" type="presParOf" srcId="{E1664D34-ED3E-464F-962C-2439703D38E5}" destId="{EBDCACEE-EF28-4116-A8C4-1EF9D2DF559F}" srcOrd="1" destOrd="0" presId="urn:microsoft.com/office/officeart/2005/8/layout/hierarchy1"/>
    <dgm:cxn modelId="{EF2C8459-7739-4794-BE41-5B5470C91D6A}" type="presParOf" srcId="{29561DBB-417D-43DC-B544-36169B950229}" destId="{255E4841-54DF-4512-8001-56370BDCA925}" srcOrd="1" destOrd="0" presId="urn:microsoft.com/office/officeart/2005/8/layout/hierarchy1"/>
    <dgm:cxn modelId="{DB18F42A-32C4-4F48-8582-6208172D0638}" type="presParOf" srcId="{ACEF8609-216A-47AF-BB5A-2BD4F7D2FED1}" destId="{0AE4C51A-D03A-4999-92F6-FFFF2834A281}" srcOrd="2" destOrd="0" presId="urn:microsoft.com/office/officeart/2005/8/layout/hierarchy1"/>
    <dgm:cxn modelId="{569983D0-4401-4457-9C22-3CFACCEADCB4}" type="presParOf" srcId="{ACEF8609-216A-47AF-BB5A-2BD4F7D2FED1}" destId="{DA0AAD97-C3C1-4EF2-8E38-F68D67AB6A99}" srcOrd="3" destOrd="0" presId="urn:microsoft.com/office/officeart/2005/8/layout/hierarchy1"/>
    <dgm:cxn modelId="{2ADDF44F-88FE-43D5-BC22-42A8829BAE75}" type="presParOf" srcId="{DA0AAD97-C3C1-4EF2-8E38-F68D67AB6A99}" destId="{A944036B-9C52-46B5-BB68-B3EE4785488A}" srcOrd="0" destOrd="0" presId="urn:microsoft.com/office/officeart/2005/8/layout/hierarchy1"/>
    <dgm:cxn modelId="{58D99913-9937-4D9F-80EF-D715622AAC5F}" type="presParOf" srcId="{A944036B-9C52-46B5-BB68-B3EE4785488A}" destId="{B84DB614-ED3B-4F2F-88C2-3823605A3CDF}" srcOrd="0" destOrd="0" presId="urn:microsoft.com/office/officeart/2005/8/layout/hierarchy1"/>
    <dgm:cxn modelId="{C69D199B-C9FC-4A8D-BF62-6F4D7A1077F8}" type="presParOf" srcId="{A944036B-9C52-46B5-BB68-B3EE4785488A}" destId="{42A150FD-72C7-442B-9EDA-468C604868DF}" srcOrd="1" destOrd="0" presId="urn:microsoft.com/office/officeart/2005/8/layout/hierarchy1"/>
    <dgm:cxn modelId="{6B626630-B92D-4E45-A79B-893DC4C2848A}" type="presParOf" srcId="{DA0AAD97-C3C1-4EF2-8E38-F68D67AB6A99}" destId="{E088544A-FDC0-441B-A765-81E599AA000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4DF4BC6-1D98-43E0-91DD-3B49455D37E9}" type="doc">
      <dgm:prSet loTypeId="urn:microsoft.com/office/officeart/2005/8/layout/hierarchy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B42EE220-C995-4A07-BA66-F37A0D173BE2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Приемы работы </a:t>
          </a:r>
        </a:p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 географической картой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BA56FC-C3FA-4A4F-B8B7-86BDFDD7760A}" type="parTrans" cxnId="{66413C26-5190-497A-BB2D-B55BF48899D3}">
      <dgm:prSet/>
      <dgm:spPr/>
      <dgm:t>
        <a:bodyPr/>
        <a:lstStyle/>
        <a:p>
          <a:endParaRPr lang="ru-RU"/>
        </a:p>
      </dgm:t>
    </dgm:pt>
    <dgm:pt modelId="{4DA92FE1-DE38-4902-88C7-3A0C9DC69E51}" type="sibTrans" cxnId="{66413C26-5190-497A-BB2D-B55BF48899D3}">
      <dgm:prSet/>
      <dgm:spPr/>
      <dgm:t>
        <a:bodyPr/>
        <a:lstStyle/>
        <a:p>
          <a:endParaRPr lang="ru-RU"/>
        </a:p>
      </dgm:t>
    </dgm:pt>
    <dgm:pt modelId="{E366A40F-826F-4269-B824-29870D2C8B4E}">
      <dgm:prSet phldrT="[Текст]" custT="1"/>
      <dgm:spPr/>
      <dgm:t>
        <a:bodyPr/>
        <a:lstStyle/>
        <a:p>
          <a:r>
            <a: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Индивидуальные  </a:t>
          </a:r>
          <a:endParaRPr lang="ru-RU" sz="3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B87198-0C68-43DA-A203-D941C67D712E}" type="parTrans" cxnId="{5FBCA871-BBE8-4387-98E2-1AA16B8050E7}">
      <dgm:prSet/>
      <dgm:spPr/>
      <dgm:t>
        <a:bodyPr/>
        <a:lstStyle/>
        <a:p>
          <a:endParaRPr lang="ru-RU"/>
        </a:p>
      </dgm:t>
    </dgm:pt>
    <dgm:pt modelId="{4BC28CF8-CA55-435C-9081-24D9B352B6DB}" type="sibTrans" cxnId="{5FBCA871-BBE8-4387-98E2-1AA16B8050E7}">
      <dgm:prSet/>
      <dgm:spPr/>
      <dgm:t>
        <a:bodyPr/>
        <a:lstStyle/>
        <a:p>
          <a:endParaRPr lang="ru-RU"/>
        </a:p>
      </dgm:t>
    </dgm:pt>
    <dgm:pt modelId="{B50790BE-0B66-4107-9D09-C5E4D2F5FE12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Фронтальные </a:t>
          </a:r>
          <a:r>
            <a:rPr lang="ru-RU" dirty="0" smtClean="0"/>
            <a:t> </a:t>
          </a:r>
          <a:endParaRPr lang="ru-RU" dirty="0"/>
        </a:p>
      </dgm:t>
    </dgm:pt>
    <dgm:pt modelId="{ED71E79E-8AAA-412A-A670-F9B4A30F6102}" type="parTrans" cxnId="{DF4EFB2D-8D11-49DB-866C-D98D9545D6C4}">
      <dgm:prSet/>
      <dgm:spPr/>
      <dgm:t>
        <a:bodyPr/>
        <a:lstStyle/>
        <a:p>
          <a:endParaRPr lang="ru-RU"/>
        </a:p>
      </dgm:t>
    </dgm:pt>
    <dgm:pt modelId="{68E31D9C-B27C-4852-AB3A-22F1C47104BE}" type="sibTrans" cxnId="{DF4EFB2D-8D11-49DB-866C-D98D9545D6C4}">
      <dgm:prSet/>
      <dgm:spPr/>
      <dgm:t>
        <a:bodyPr/>
        <a:lstStyle/>
        <a:p>
          <a:endParaRPr lang="ru-RU"/>
        </a:p>
      </dgm:t>
    </dgm:pt>
    <dgm:pt modelId="{1AAB7D6E-33EA-4F50-8C5F-BBA993CF6234}" type="pres">
      <dgm:prSet presAssocID="{64DF4BC6-1D98-43E0-91DD-3B49455D37E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87DD222-1AC6-43E4-A0F2-23B898D69C5A}" type="pres">
      <dgm:prSet presAssocID="{B42EE220-C995-4A07-BA66-F37A0D173BE2}" presName="hierRoot1" presStyleCnt="0"/>
      <dgm:spPr/>
    </dgm:pt>
    <dgm:pt modelId="{D2690C6B-D653-4D0C-9984-B7C9AE9FF361}" type="pres">
      <dgm:prSet presAssocID="{B42EE220-C995-4A07-BA66-F37A0D173BE2}" presName="composite" presStyleCnt="0"/>
      <dgm:spPr/>
    </dgm:pt>
    <dgm:pt modelId="{1961897B-261D-4FB5-89CA-90BCDF17BD61}" type="pres">
      <dgm:prSet presAssocID="{B42EE220-C995-4A07-BA66-F37A0D173BE2}" presName="background" presStyleLbl="node0" presStyleIdx="0" presStyleCnt="1"/>
      <dgm:spPr/>
    </dgm:pt>
    <dgm:pt modelId="{00A0013F-5FAF-4246-87D8-D7A7E8DA511D}" type="pres">
      <dgm:prSet presAssocID="{B42EE220-C995-4A07-BA66-F37A0D173BE2}" presName="text" presStyleLbl="fgAcc0" presStyleIdx="0" presStyleCnt="1" custScaleX="3133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CEF8609-216A-47AF-BB5A-2BD4F7D2FED1}" type="pres">
      <dgm:prSet presAssocID="{B42EE220-C995-4A07-BA66-F37A0D173BE2}" presName="hierChild2" presStyleCnt="0"/>
      <dgm:spPr/>
    </dgm:pt>
    <dgm:pt modelId="{98028411-0254-41F3-A61E-29C133F55160}" type="pres">
      <dgm:prSet presAssocID="{56B87198-0C68-43DA-A203-D941C67D712E}" presName="Name10" presStyleLbl="parChTrans1D2" presStyleIdx="0" presStyleCnt="2"/>
      <dgm:spPr/>
      <dgm:t>
        <a:bodyPr/>
        <a:lstStyle/>
        <a:p>
          <a:endParaRPr lang="ru-RU"/>
        </a:p>
      </dgm:t>
    </dgm:pt>
    <dgm:pt modelId="{29561DBB-417D-43DC-B544-36169B950229}" type="pres">
      <dgm:prSet presAssocID="{E366A40F-826F-4269-B824-29870D2C8B4E}" presName="hierRoot2" presStyleCnt="0"/>
      <dgm:spPr/>
    </dgm:pt>
    <dgm:pt modelId="{E1664D34-ED3E-464F-962C-2439703D38E5}" type="pres">
      <dgm:prSet presAssocID="{E366A40F-826F-4269-B824-29870D2C8B4E}" presName="composite2" presStyleCnt="0"/>
      <dgm:spPr/>
    </dgm:pt>
    <dgm:pt modelId="{8DA2B27F-038E-4F6B-9E6F-1B8D1B5D214A}" type="pres">
      <dgm:prSet presAssocID="{E366A40F-826F-4269-B824-29870D2C8B4E}" presName="background2" presStyleLbl="node2" presStyleIdx="0" presStyleCnt="2"/>
      <dgm:spPr/>
    </dgm:pt>
    <dgm:pt modelId="{EBDCACEE-EF28-4116-A8C4-1EF9D2DF559F}" type="pres">
      <dgm:prSet presAssocID="{E366A40F-826F-4269-B824-29870D2C8B4E}" presName="text2" presStyleLbl="fgAcc2" presStyleIdx="0" presStyleCnt="2" custScaleX="12380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55E4841-54DF-4512-8001-56370BDCA925}" type="pres">
      <dgm:prSet presAssocID="{E366A40F-826F-4269-B824-29870D2C8B4E}" presName="hierChild3" presStyleCnt="0"/>
      <dgm:spPr/>
    </dgm:pt>
    <dgm:pt modelId="{0AE4C51A-D03A-4999-92F6-FFFF2834A281}" type="pres">
      <dgm:prSet presAssocID="{ED71E79E-8AAA-412A-A670-F9B4A30F6102}" presName="Name10" presStyleLbl="parChTrans1D2" presStyleIdx="1" presStyleCnt="2"/>
      <dgm:spPr/>
      <dgm:t>
        <a:bodyPr/>
        <a:lstStyle/>
        <a:p>
          <a:endParaRPr lang="ru-RU"/>
        </a:p>
      </dgm:t>
    </dgm:pt>
    <dgm:pt modelId="{DA0AAD97-C3C1-4EF2-8E38-F68D67AB6A99}" type="pres">
      <dgm:prSet presAssocID="{B50790BE-0B66-4107-9D09-C5E4D2F5FE12}" presName="hierRoot2" presStyleCnt="0"/>
      <dgm:spPr/>
    </dgm:pt>
    <dgm:pt modelId="{A944036B-9C52-46B5-BB68-B3EE4785488A}" type="pres">
      <dgm:prSet presAssocID="{B50790BE-0B66-4107-9D09-C5E4D2F5FE12}" presName="composite2" presStyleCnt="0"/>
      <dgm:spPr/>
    </dgm:pt>
    <dgm:pt modelId="{B84DB614-ED3B-4F2F-88C2-3823605A3CDF}" type="pres">
      <dgm:prSet presAssocID="{B50790BE-0B66-4107-9D09-C5E4D2F5FE12}" presName="background2" presStyleLbl="node2" presStyleIdx="1" presStyleCnt="2"/>
      <dgm:spPr/>
    </dgm:pt>
    <dgm:pt modelId="{42A150FD-72C7-442B-9EDA-468C604868DF}" type="pres">
      <dgm:prSet presAssocID="{B50790BE-0B66-4107-9D09-C5E4D2F5FE12}" presName="text2" presStyleLbl="fgAcc2" presStyleIdx="1" presStyleCnt="2" custScaleX="1168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088544A-FDC0-441B-A765-81E599AA0009}" type="pres">
      <dgm:prSet presAssocID="{B50790BE-0B66-4107-9D09-C5E4D2F5FE12}" presName="hierChild3" presStyleCnt="0"/>
      <dgm:spPr/>
    </dgm:pt>
  </dgm:ptLst>
  <dgm:cxnLst>
    <dgm:cxn modelId="{DF4EFB2D-8D11-49DB-866C-D98D9545D6C4}" srcId="{B42EE220-C995-4A07-BA66-F37A0D173BE2}" destId="{B50790BE-0B66-4107-9D09-C5E4D2F5FE12}" srcOrd="1" destOrd="0" parTransId="{ED71E79E-8AAA-412A-A670-F9B4A30F6102}" sibTransId="{68E31D9C-B27C-4852-AB3A-22F1C47104BE}"/>
    <dgm:cxn modelId="{5FBCA871-BBE8-4387-98E2-1AA16B8050E7}" srcId="{B42EE220-C995-4A07-BA66-F37A0D173BE2}" destId="{E366A40F-826F-4269-B824-29870D2C8B4E}" srcOrd="0" destOrd="0" parTransId="{56B87198-0C68-43DA-A203-D941C67D712E}" sibTransId="{4BC28CF8-CA55-435C-9081-24D9B352B6DB}"/>
    <dgm:cxn modelId="{4EC51555-0DCE-4B00-A7BE-2B3D2DAD760C}" type="presOf" srcId="{B42EE220-C995-4A07-BA66-F37A0D173BE2}" destId="{00A0013F-5FAF-4246-87D8-D7A7E8DA511D}" srcOrd="0" destOrd="0" presId="urn:microsoft.com/office/officeart/2005/8/layout/hierarchy1"/>
    <dgm:cxn modelId="{B3D4B1F2-52B5-4F22-88DF-8BB3560724E4}" type="presOf" srcId="{B50790BE-0B66-4107-9D09-C5E4D2F5FE12}" destId="{42A150FD-72C7-442B-9EDA-468C604868DF}" srcOrd="0" destOrd="0" presId="urn:microsoft.com/office/officeart/2005/8/layout/hierarchy1"/>
    <dgm:cxn modelId="{165827DD-6E5C-4804-9450-542A2E2D401D}" type="presOf" srcId="{ED71E79E-8AAA-412A-A670-F9B4A30F6102}" destId="{0AE4C51A-D03A-4999-92F6-FFFF2834A281}" srcOrd="0" destOrd="0" presId="urn:microsoft.com/office/officeart/2005/8/layout/hierarchy1"/>
    <dgm:cxn modelId="{E8197891-42B4-447B-AEBB-1E20E4805655}" type="presOf" srcId="{64DF4BC6-1D98-43E0-91DD-3B49455D37E9}" destId="{1AAB7D6E-33EA-4F50-8C5F-BBA993CF6234}" srcOrd="0" destOrd="0" presId="urn:microsoft.com/office/officeart/2005/8/layout/hierarchy1"/>
    <dgm:cxn modelId="{E57FD9AA-7FDD-4950-96DB-C75D56DAFAD6}" type="presOf" srcId="{E366A40F-826F-4269-B824-29870D2C8B4E}" destId="{EBDCACEE-EF28-4116-A8C4-1EF9D2DF559F}" srcOrd="0" destOrd="0" presId="urn:microsoft.com/office/officeart/2005/8/layout/hierarchy1"/>
    <dgm:cxn modelId="{E694B563-8CEE-40A6-9494-8F4A26535886}" type="presOf" srcId="{56B87198-0C68-43DA-A203-D941C67D712E}" destId="{98028411-0254-41F3-A61E-29C133F55160}" srcOrd="0" destOrd="0" presId="urn:microsoft.com/office/officeart/2005/8/layout/hierarchy1"/>
    <dgm:cxn modelId="{66413C26-5190-497A-BB2D-B55BF48899D3}" srcId="{64DF4BC6-1D98-43E0-91DD-3B49455D37E9}" destId="{B42EE220-C995-4A07-BA66-F37A0D173BE2}" srcOrd="0" destOrd="0" parTransId="{C8BA56FC-C3FA-4A4F-B8B7-86BDFDD7760A}" sibTransId="{4DA92FE1-DE38-4902-88C7-3A0C9DC69E51}"/>
    <dgm:cxn modelId="{37D5D84A-3A72-46F0-911D-8B00E28D2C42}" type="presParOf" srcId="{1AAB7D6E-33EA-4F50-8C5F-BBA993CF6234}" destId="{087DD222-1AC6-43E4-A0F2-23B898D69C5A}" srcOrd="0" destOrd="0" presId="urn:microsoft.com/office/officeart/2005/8/layout/hierarchy1"/>
    <dgm:cxn modelId="{2CAD9114-DC62-496B-B5EE-AE91C15AC506}" type="presParOf" srcId="{087DD222-1AC6-43E4-A0F2-23B898D69C5A}" destId="{D2690C6B-D653-4D0C-9984-B7C9AE9FF361}" srcOrd="0" destOrd="0" presId="urn:microsoft.com/office/officeart/2005/8/layout/hierarchy1"/>
    <dgm:cxn modelId="{994C20A5-A481-495E-B325-73C132C4A410}" type="presParOf" srcId="{D2690C6B-D653-4D0C-9984-B7C9AE9FF361}" destId="{1961897B-261D-4FB5-89CA-90BCDF17BD61}" srcOrd="0" destOrd="0" presId="urn:microsoft.com/office/officeart/2005/8/layout/hierarchy1"/>
    <dgm:cxn modelId="{92D653CB-EE0B-4F65-980F-881AAB88AB70}" type="presParOf" srcId="{D2690C6B-D653-4D0C-9984-B7C9AE9FF361}" destId="{00A0013F-5FAF-4246-87D8-D7A7E8DA511D}" srcOrd="1" destOrd="0" presId="urn:microsoft.com/office/officeart/2005/8/layout/hierarchy1"/>
    <dgm:cxn modelId="{67EEA195-B3B2-4EEE-B51F-BCFBB89BD578}" type="presParOf" srcId="{087DD222-1AC6-43E4-A0F2-23B898D69C5A}" destId="{ACEF8609-216A-47AF-BB5A-2BD4F7D2FED1}" srcOrd="1" destOrd="0" presId="urn:microsoft.com/office/officeart/2005/8/layout/hierarchy1"/>
    <dgm:cxn modelId="{7AD6FCA4-99FE-4B51-9963-6BBF4A87FB06}" type="presParOf" srcId="{ACEF8609-216A-47AF-BB5A-2BD4F7D2FED1}" destId="{98028411-0254-41F3-A61E-29C133F55160}" srcOrd="0" destOrd="0" presId="urn:microsoft.com/office/officeart/2005/8/layout/hierarchy1"/>
    <dgm:cxn modelId="{46993804-C163-43AE-BB8D-C0933E69E065}" type="presParOf" srcId="{ACEF8609-216A-47AF-BB5A-2BD4F7D2FED1}" destId="{29561DBB-417D-43DC-B544-36169B950229}" srcOrd="1" destOrd="0" presId="urn:microsoft.com/office/officeart/2005/8/layout/hierarchy1"/>
    <dgm:cxn modelId="{40969D29-480B-4C0B-AB90-AE1EE35122F1}" type="presParOf" srcId="{29561DBB-417D-43DC-B544-36169B950229}" destId="{E1664D34-ED3E-464F-962C-2439703D38E5}" srcOrd="0" destOrd="0" presId="urn:microsoft.com/office/officeart/2005/8/layout/hierarchy1"/>
    <dgm:cxn modelId="{216C6D24-43A7-47F1-9512-D9364B6F3FFC}" type="presParOf" srcId="{E1664D34-ED3E-464F-962C-2439703D38E5}" destId="{8DA2B27F-038E-4F6B-9E6F-1B8D1B5D214A}" srcOrd="0" destOrd="0" presId="urn:microsoft.com/office/officeart/2005/8/layout/hierarchy1"/>
    <dgm:cxn modelId="{C39D7BD6-F4E3-4D2A-AF11-AAB468AFC705}" type="presParOf" srcId="{E1664D34-ED3E-464F-962C-2439703D38E5}" destId="{EBDCACEE-EF28-4116-A8C4-1EF9D2DF559F}" srcOrd="1" destOrd="0" presId="urn:microsoft.com/office/officeart/2005/8/layout/hierarchy1"/>
    <dgm:cxn modelId="{EF2C8459-7739-4794-BE41-5B5470C91D6A}" type="presParOf" srcId="{29561DBB-417D-43DC-B544-36169B950229}" destId="{255E4841-54DF-4512-8001-56370BDCA925}" srcOrd="1" destOrd="0" presId="urn:microsoft.com/office/officeart/2005/8/layout/hierarchy1"/>
    <dgm:cxn modelId="{DB18F42A-32C4-4F48-8582-6208172D0638}" type="presParOf" srcId="{ACEF8609-216A-47AF-BB5A-2BD4F7D2FED1}" destId="{0AE4C51A-D03A-4999-92F6-FFFF2834A281}" srcOrd="2" destOrd="0" presId="urn:microsoft.com/office/officeart/2005/8/layout/hierarchy1"/>
    <dgm:cxn modelId="{569983D0-4401-4457-9C22-3CFACCEADCB4}" type="presParOf" srcId="{ACEF8609-216A-47AF-BB5A-2BD4F7D2FED1}" destId="{DA0AAD97-C3C1-4EF2-8E38-F68D67AB6A99}" srcOrd="3" destOrd="0" presId="urn:microsoft.com/office/officeart/2005/8/layout/hierarchy1"/>
    <dgm:cxn modelId="{2ADDF44F-88FE-43D5-BC22-42A8829BAE75}" type="presParOf" srcId="{DA0AAD97-C3C1-4EF2-8E38-F68D67AB6A99}" destId="{A944036B-9C52-46B5-BB68-B3EE4785488A}" srcOrd="0" destOrd="0" presId="urn:microsoft.com/office/officeart/2005/8/layout/hierarchy1"/>
    <dgm:cxn modelId="{58D99913-9937-4D9F-80EF-D715622AAC5F}" type="presParOf" srcId="{A944036B-9C52-46B5-BB68-B3EE4785488A}" destId="{B84DB614-ED3B-4F2F-88C2-3823605A3CDF}" srcOrd="0" destOrd="0" presId="urn:microsoft.com/office/officeart/2005/8/layout/hierarchy1"/>
    <dgm:cxn modelId="{C69D199B-C9FC-4A8D-BF62-6F4D7A1077F8}" type="presParOf" srcId="{A944036B-9C52-46B5-BB68-B3EE4785488A}" destId="{42A150FD-72C7-442B-9EDA-468C604868DF}" srcOrd="1" destOrd="0" presId="urn:microsoft.com/office/officeart/2005/8/layout/hierarchy1"/>
    <dgm:cxn modelId="{6B626630-B92D-4E45-A79B-893DC4C2848A}" type="presParOf" srcId="{DA0AAD97-C3C1-4EF2-8E38-F68D67AB6A99}" destId="{E088544A-FDC0-441B-A765-81E599AA000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0C199E0-CF62-4C9B-B77B-6935C40FA2FD}" type="doc">
      <dgm:prSet loTypeId="urn:microsoft.com/office/officeart/2005/8/layout/hierarchy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D33B8A19-C910-402E-8F81-735D377533AF}">
      <dgm:prSet phldrT="[Текст]" custT="1"/>
      <dgm:spPr/>
      <dgm:t>
        <a:bodyPr/>
        <a:lstStyle/>
        <a:p>
          <a:r>
            <a: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Типы заданий</a:t>
          </a:r>
          <a:endParaRPr lang="ru-RU" sz="3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5AA503B-D887-4800-B082-826D79C25E3A}" type="parTrans" cxnId="{0F4CF11F-A83E-44BB-AC69-D00719260AF6}">
      <dgm:prSet/>
      <dgm:spPr/>
      <dgm:t>
        <a:bodyPr/>
        <a:lstStyle/>
        <a:p>
          <a:endParaRPr lang="ru-RU"/>
        </a:p>
      </dgm:t>
    </dgm:pt>
    <dgm:pt modelId="{1519733B-90F4-47FE-881E-09649EDA6425}" type="sibTrans" cxnId="{0F4CF11F-A83E-44BB-AC69-D00719260AF6}">
      <dgm:prSet/>
      <dgm:spPr/>
      <dgm:t>
        <a:bodyPr/>
        <a:lstStyle/>
        <a:p>
          <a:endParaRPr lang="ru-RU"/>
        </a:p>
      </dgm:t>
    </dgm:pt>
    <dgm:pt modelId="{085E3227-9E16-4AEE-8A81-7744514411CD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Творческие</a:t>
          </a:r>
          <a:r>
            <a:rPr lang="ru-RU" sz="2400" dirty="0" smtClean="0"/>
            <a:t> </a:t>
          </a:r>
          <a:endParaRPr lang="ru-RU" sz="2400" dirty="0"/>
        </a:p>
      </dgm:t>
    </dgm:pt>
    <dgm:pt modelId="{11493E21-6D85-426B-AC8D-539C9BD4E727}" type="parTrans" cxnId="{4847F8C9-5736-42FD-AEFB-8087AA0B0BEE}">
      <dgm:prSet/>
      <dgm:spPr/>
      <dgm:t>
        <a:bodyPr/>
        <a:lstStyle/>
        <a:p>
          <a:endParaRPr lang="ru-RU"/>
        </a:p>
      </dgm:t>
    </dgm:pt>
    <dgm:pt modelId="{FA8DAD51-E451-4B50-82DB-CDC592F3876F}" type="sibTrans" cxnId="{4847F8C9-5736-42FD-AEFB-8087AA0B0BEE}">
      <dgm:prSet/>
      <dgm:spPr/>
      <dgm:t>
        <a:bodyPr/>
        <a:lstStyle/>
        <a:p>
          <a:endParaRPr lang="ru-RU"/>
        </a:p>
      </dgm:t>
    </dgm:pt>
    <dgm:pt modelId="{84C3244B-83B0-4D39-8BAA-5068A40F2DE1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Логические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BEA1493-B65B-496B-B49D-906952A84FF9}" type="parTrans" cxnId="{80F9D696-FB14-4AF2-881F-AF9677FC573E}">
      <dgm:prSet/>
      <dgm:spPr/>
      <dgm:t>
        <a:bodyPr/>
        <a:lstStyle/>
        <a:p>
          <a:endParaRPr lang="ru-RU"/>
        </a:p>
      </dgm:t>
    </dgm:pt>
    <dgm:pt modelId="{0226BB11-2DCE-4E2A-BE6F-3C6E63FF8341}" type="sibTrans" cxnId="{80F9D696-FB14-4AF2-881F-AF9677FC573E}">
      <dgm:prSet/>
      <dgm:spPr/>
      <dgm:t>
        <a:bodyPr/>
        <a:lstStyle/>
        <a:p>
          <a:endParaRPr lang="ru-RU"/>
        </a:p>
      </dgm:t>
    </dgm:pt>
    <dgm:pt modelId="{98E2D04D-88A7-4E36-BCCB-D174CD96C76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Номенклатурные</a:t>
          </a:r>
          <a:r>
            <a:rPr lang="ru-RU" dirty="0" smtClean="0"/>
            <a:t> </a:t>
          </a:r>
          <a:endParaRPr lang="ru-RU" dirty="0"/>
        </a:p>
      </dgm:t>
    </dgm:pt>
    <dgm:pt modelId="{F36FD434-451B-459D-A1C8-11A012D67507}" type="parTrans" cxnId="{CF4D9A21-6CBF-4FCC-8374-2217D156F189}">
      <dgm:prSet/>
      <dgm:spPr/>
      <dgm:t>
        <a:bodyPr/>
        <a:lstStyle/>
        <a:p>
          <a:endParaRPr lang="ru-RU"/>
        </a:p>
      </dgm:t>
    </dgm:pt>
    <dgm:pt modelId="{CBC89F58-7AA7-412F-9A8B-63B01541A370}" type="sibTrans" cxnId="{CF4D9A21-6CBF-4FCC-8374-2217D156F189}">
      <dgm:prSet/>
      <dgm:spPr/>
      <dgm:t>
        <a:bodyPr/>
        <a:lstStyle/>
        <a:p>
          <a:endParaRPr lang="ru-RU"/>
        </a:p>
      </dgm:t>
    </dgm:pt>
    <dgm:pt modelId="{38C1DB74-A0FD-4DC8-AA3F-4B6DB8428D3E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Проектные 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D504112-E146-4A8E-AC89-A01285AA0514}" type="parTrans" cxnId="{897BE491-DDEB-45EC-9658-DB20308CF6D2}">
      <dgm:prSet/>
      <dgm:spPr/>
      <dgm:t>
        <a:bodyPr/>
        <a:lstStyle/>
        <a:p>
          <a:endParaRPr lang="ru-RU"/>
        </a:p>
      </dgm:t>
    </dgm:pt>
    <dgm:pt modelId="{8322C379-70C8-46A0-8F37-F60077539F8B}" type="sibTrans" cxnId="{897BE491-DDEB-45EC-9658-DB20308CF6D2}">
      <dgm:prSet/>
      <dgm:spPr/>
      <dgm:t>
        <a:bodyPr/>
        <a:lstStyle/>
        <a:p>
          <a:endParaRPr lang="ru-RU"/>
        </a:p>
      </dgm:t>
    </dgm:pt>
    <dgm:pt modelId="{ED14CFD3-8AAD-47A5-A400-D96D568F5A13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Ассоциативные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E8DAD8-B5A8-4698-BC62-C5DFAF9723E2}" type="parTrans" cxnId="{863325D8-C534-49B1-9DCC-3590F23B232E}">
      <dgm:prSet/>
      <dgm:spPr/>
      <dgm:t>
        <a:bodyPr/>
        <a:lstStyle/>
        <a:p>
          <a:endParaRPr lang="ru-RU"/>
        </a:p>
      </dgm:t>
    </dgm:pt>
    <dgm:pt modelId="{6838E767-B647-4562-9364-83A75CD7FE42}" type="sibTrans" cxnId="{863325D8-C534-49B1-9DCC-3590F23B232E}">
      <dgm:prSet/>
      <dgm:spPr/>
      <dgm:t>
        <a:bodyPr/>
        <a:lstStyle/>
        <a:p>
          <a:endParaRPr lang="ru-RU"/>
        </a:p>
      </dgm:t>
    </dgm:pt>
    <dgm:pt modelId="{5AE9F644-54BD-4ADC-A4AB-700B6D501DA4}" type="pres">
      <dgm:prSet presAssocID="{F0C199E0-CF62-4C9B-B77B-6935C40FA2F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2D1F2AB-1DD1-4F56-B70A-49B09C157C10}" type="pres">
      <dgm:prSet presAssocID="{D33B8A19-C910-402E-8F81-735D377533AF}" presName="hierRoot1" presStyleCnt="0"/>
      <dgm:spPr/>
    </dgm:pt>
    <dgm:pt modelId="{79D93836-57C1-4DFD-B699-638562C75BD4}" type="pres">
      <dgm:prSet presAssocID="{D33B8A19-C910-402E-8F81-735D377533AF}" presName="composite" presStyleCnt="0"/>
      <dgm:spPr/>
    </dgm:pt>
    <dgm:pt modelId="{F717B520-9D4A-4814-9BB1-A683522CF1A2}" type="pres">
      <dgm:prSet presAssocID="{D33B8A19-C910-402E-8F81-735D377533AF}" presName="background" presStyleLbl="node0" presStyleIdx="0" presStyleCnt="1"/>
      <dgm:spPr/>
    </dgm:pt>
    <dgm:pt modelId="{C6FBB7C6-F496-4B51-8B4B-E1198A74260B}" type="pres">
      <dgm:prSet presAssocID="{D33B8A19-C910-402E-8F81-735D377533AF}" presName="text" presStyleLbl="fgAcc0" presStyleIdx="0" presStyleCnt="1" custScaleX="176276" custLinFactNeighborX="2009" custLinFactNeighborY="-166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1CCD48A-4EBA-4B99-A817-D08FE4C2ECD0}" type="pres">
      <dgm:prSet presAssocID="{D33B8A19-C910-402E-8F81-735D377533AF}" presName="hierChild2" presStyleCnt="0"/>
      <dgm:spPr/>
    </dgm:pt>
    <dgm:pt modelId="{CF60F4DF-707A-4279-BA84-617B2984125A}" type="pres">
      <dgm:prSet presAssocID="{11493E21-6D85-426B-AC8D-539C9BD4E727}" presName="Name10" presStyleLbl="parChTrans1D2" presStyleIdx="0" presStyleCnt="2"/>
      <dgm:spPr/>
      <dgm:t>
        <a:bodyPr/>
        <a:lstStyle/>
        <a:p>
          <a:endParaRPr lang="ru-RU"/>
        </a:p>
      </dgm:t>
    </dgm:pt>
    <dgm:pt modelId="{9772D19A-8AD4-468B-A049-2541353E15F3}" type="pres">
      <dgm:prSet presAssocID="{085E3227-9E16-4AEE-8A81-7744514411CD}" presName="hierRoot2" presStyleCnt="0"/>
      <dgm:spPr/>
    </dgm:pt>
    <dgm:pt modelId="{89B78867-CE1B-44F8-9A67-DE2AE93C4E0A}" type="pres">
      <dgm:prSet presAssocID="{085E3227-9E16-4AEE-8A81-7744514411CD}" presName="composite2" presStyleCnt="0"/>
      <dgm:spPr/>
    </dgm:pt>
    <dgm:pt modelId="{81135E8A-0B01-4551-B4B6-30AC4A3C26F7}" type="pres">
      <dgm:prSet presAssocID="{085E3227-9E16-4AEE-8A81-7744514411CD}" presName="background2" presStyleLbl="node2" presStyleIdx="0" presStyleCnt="2"/>
      <dgm:spPr/>
    </dgm:pt>
    <dgm:pt modelId="{4032E246-3573-4A8C-A48A-4096D197CBD3}" type="pres">
      <dgm:prSet presAssocID="{085E3227-9E16-4AEE-8A81-7744514411CD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E84A83C-4F5F-422E-99F9-2A30C08A4F33}" type="pres">
      <dgm:prSet presAssocID="{085E3227-9E16-4AEE-8A81-7744514411CD}" presName="hierChild3" presStyleCnt="0"/>
      <dgm:spPr/>
    </dgm:pt>
    <dgm:pt modelId="{7F348B66-9A44-40B4-9ED3-CABDDD38C848}" type="pres">
      <dgm:prSet presAssocID="{ABEA1493-B65B-496B-B49D-906952A84FF9}" presName="Name17" presStyleLbl="parChTrans1D3" presStyleIdx="0" presStyleCnt="3"/>
      <dgm:spPr/>
      <dgm:t>
        <a:bodyPr/>
        <a:lstStyle/>
        <a:p>
          <a:endParaRPr lang="ru-RU"/>
        </a:p>
      </dgm:t>
    </dgm:pt>
    <dgm:pt modelId="{E4A17734-9937-4D72-9C7C-7C72A24C6B14}" type="pres">
      <dgm:prSet presAssocID="{84C3244B-83B0-4D39-8BAA-5068A40F2DE1}" presName="hierRoot3" presStyleCnt="0"/>
      <dgm:spPr/>
    </dgm:pt>
    <dgm:pt modelId="{CBE13128-CA73-49B2-9679-75BE11348478}" type="pres">
      <dgm:prSet presAssocID="{84C3244B-83B0-4D39-8BAA-5068A40F2DE1}" presName="composite3" presStyleCnt="0"/>
      <dgm:spPr/>
    </dgm:pt>
    <dgm:pt modelId="{98D0AD09-BEA2-4AD9-849F-4A70511A216C}" type="pres">
      <dgm:prSet presAssocID="{84C3244B-83B0-4D39-8BAA-5068A40F2DE1}" presName="background3" presStyleLbl="node3" presStyleIdx="0" presStyleCnt="3"/>
      <dgm:spPr/>
    </dgm:pt>
    <dgm:pt modelId="{F6BF2FD7-AFEA-44F0-A670-0AAFAF9BA8FF}" type="pres">
      <dgm:prSet presAssocID="{84C3244B-83B0-4D39-8BAA-5068A40F2DE1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3576C9A-8DE0-4A0A-BAA1-F3A217BA1123}" type="pres">
      <dgm:prSet presAssocID="{84C3244B-83B0-4D39-8BAA-5068A40F2DE1}" presName="hierChild4" presStyleCnt="0"/>
      <dgm:spPr/>
    </dgm:pt>
    <dgm:pt modelId="{AE0B2CCF-B1D1-4B6E-A923-03F99E0F18CD}" type="pres">
      <dgm:prSet presAssocID="{F36FD434-451B-459D-A1C8-11A012D67507}" presName="Name17" presStyleLbl="parChTrans1D3" presStyleIdx="1" presStyleCnt="3"/>
      <dgm:spPr/>
      <dgm:t>
        <a:bodyPr/>
        <a:lstStyle/>
        <a:p>
          <a:endParaRPr lang="ru-RU"/>
        </a:p>
      </dgm:t>
    </dgm:pt>
    <dgm:pt modelId="{BB593A92-5066-4D91-AD75-C5A75D21934F}" type="pres">
      <dgm:prSet presAssocID="{98E2D04D-88A7-4E36-BCCB-D174CD96C764}" presName="hierRoot3" presStyleCnt="0"/>
      <dgm:spPr/>
    </dgm:pt>
    <dgm:pt modelId="{09AC1967-0E74-4F67-B48A-9F70EC8654B3}" type="pres">
      <dgm:prSet presAssocID="{98E2D04D-88A7-4E36-BCCB-D174CD96C764}" presName="composite3" presStyleCnt="0"/>
      <dgm:spPr/>
    </dgm:pt>
    <dgm:pt modelId="{F3D84657-1B0D-488C-92CC-CCDF8349F2BB}" type="pres">
      <dgm:prSet presAssocID="{98E2D04D-88A7-4E36-BCCB-D174CD96C764}" presName="background3" presStyleLbl="node3" presStyleIdx="1" presStyleCnt="3"/>
      <dgm:spPr/>
    </dgm:pt>
    <dgm:pt modelId="{BC2992B4-D6D1-4DCF-A372-4D7B54451ECC}" type="pres">
      <dgm:prSet presAssocID="{98E2D04D-88A7-4E36-BCCB-D174CD96C764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A6221C3-54D2-4AB2-827C-864E37E7778D}" type="pres">
      <dgm:prSet presAssocID="{98E2D04D-88A7-4E36-BCCB-D174CD96C764}" presName="hierChild4" presStyleCnt="0"/>
      <dgm:spPr/>
    </dgm:pt>
    <dgm:pt modelId="{C7D7DBE4-68FD-4DA6-8EBF-87085B6DCC29}" type="pres">
      <dgm:prSet presAssocID="{8D504112-E146-4A8E-AC89-A01285AA0514}" presName="Name10" presStyleLbl="parChTrans1D2" presStyleIdx="1" presStyleCnt="2"/>
      <dgm:spPr/>
      <dgm:t>
        <a:bodyPr/>
        <a:lstStyle/>
        <a:p>
          <a:endParaRPr lang="ru-RU"/>
        </a:p>
      </dgm:t>
    </dgm:pt>
    <dgm:pt modelId="{F76259CF-2691-45F6-A7F0-E52EE1208DDC}" type="pres">
      <dgm:prSet presAssocID="{38C1DB74-A0FD-4DC8-AA3F-4B6DB8428D3E}" presName="hierRoot2" presStyleCnt="0"/>
      <dgm:spPr/>
    </dgm:pt>
    <dgm:pt modelId="{7C20051C-029C-4631-BE2D-C5645008750F}" type="pres">
      <dgm:prSet presAssocID="{38C1DB74-A0FD-4DC8-AA3F-4B6DB8428D3E}" presName="composite2" presStyleCnt="0"/>
      <dgm:spPr/>
    </dgm:pt>
    <dgm:pt modelId="{98E70CFD-8CF0-47B2-BE87-321BB6834FB4}" type="pres">
      <dgm:prSet presAssocID="{38C1DB74-A0FD-4DC8-AA3F-4B6DB8428D3E}" presName="background2" presStyleLbl="node2" presStyleIdx="1" presStyleCnt="2"/>
      <dgm:spPr/>
    </dgm:pt>
    <dgm:pt modelId="{9CF3F3A9-176F-4D9F-9511-026A230430B5}" type="pres">
      <dgm:prSet presAssocID="{38C1DB74-A0FD-4DC8-AA3F-4B6DB8428D3E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A1E1B90-8F74-4905-867D-B629F44EB390}" type="pres">
      <dgm:prSet presAssocID="{38C1DB74-A0FD-4DC8-AA3F-4B6DB8428D3E}" presName="hierChild3" presStyleCnt="0"/>
      <dgm:spPr/>
    </dgm:pt>
    <dgm:pt modelId="{DBE95761-1799-4CA2-B24E-093CB8C76D69}" type="pres">
      <dgm:prSet presAssocID="{F7E8DAD8-B5A8-4698-BC62-C5DFAF9723E2}" presName="Name17" presStyleLbl="parChTrans1D3" presStyleIdx="2" presStyleCnt="3"/>
      <dgm:spPr/>
      <dgm:t>
        <a:bodyPr/>
        <a:lstStyle/>
        <a:p>
          <a:endParaRPr lang="ru-RU"/>
        </a:p>
      </dgm:t>
    </dgm:pt>
    <dgm:pt modelId="{649B26E7-9607-4982-9FD6-2816A08ACD21}" type="pres">
      <dgm:prSet presAssocID="{ED14CFD3-8AAD-47A5-A400-D96D568F5A13}" presName="hierRoot3" presStyleCnt="0"/>
      <dgm:spPr/>
    </dgm:pt>
    <dgm:pt modelId="{43D98631-3787-4614-8D16-3BD8C699C627}" type="pres">
      <dgm:prSet presAssocID="{ED14CFD3-8AAD-47A5-A400-D96D568F5A13}" presName="composite3" presStyleCnt="0"/>
      <dgm:spPr/>
    </dgm:pt>
    <dgm:pt modelId="{3FA5A514-A0D1-411C-9E3A-7F155611B4CD}" type="pres">
      <dgm:prSet presAssocID="{ED14CFD3-8AAD-47A5-A400-D96D568F5A13}" presName="background3" presStyleLbl="node3" presStyleIdx="2" presStyleCnt="3"/>
      <dgm:spPr/>
    </dgm:pt>
    <dgm:pt modelId="{840A03BD-5B6F-4B3D-80C9-98CC78334EE0}" type="pres">
      <dgm:prSet presAssocID="{ED14CFD3-8AAD-47A5-A400-D96D568F5A13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D0DC0C9-7E1E-4CDD-8733-BADE4D632239}" type="pres">
      <dgm:prSet presAssocID="{ED14CFD3-8AAD-47A5-A400-D96D568F5A13}" presName="hierChild4" presStyleCnt="0"/>
      <dgm:spPr/>
    </dgm:pt>
  </dgm:ptLst>
  <dgm:cxnLst>
    <dgm:cxn modelId="{0EF34F0F-4376-416C-8AF6-0D935CB01D0F}" type="presOf" srcId="{ABEA1493-B65B-496B-B49D-906952A84FF9}" destId="{7F348B66-9A44-40B4-9ED3-CABDDD38C848}" srcOrd="0" destOrd="0" presId="urn:microsoft.com/office/officeart/2005/8/layout/hierarchy1"/>
    <dgm:cxn modelId="{64D69D5E-1A28-432B-B90A-7550606B7DFD}" type="presOf" srcId="{38C1DB74-A0FD-4DC8-AA3F-4B6DB8428D3E}" destId="{9CF3F3A9-176F-4D9F-9511-026A230430B5}" srcOrd="0" destOrd="0" presId="urn:microsoft.com/office/officeart/2005/8/layout/hierarchy1"/>
    <dgm:cxn modelId="{C0F85D7E-3FB9-4ADA-B380-6899052B4288}" type="presOf" srcId="{ED14CFD3-8AAD-47A5-A400-D96D568F5A13}" destId="{840A03BD-5B6F-4B3D-80C9-98CC78334EE0}" srcOrd="0" destOrd="0" presId="urn:microsoft.com/office/officeart/2005/8/layout/hierarchy1"/>
    <dgm:cxn modelId="{B1C2C222-7B9B-49B5-8931-80AC75B3A07A}" type="presOf" srcId="{8D504112-E146-4A8E-AC89-A01285AA0514}" destId="{C7D7DBE4-68FD-4DA6-8EBF-87085B6DCC29}" srcOrd="0" destOrd="0" presId="urn:microsoft.com/office/officeart/2005/8/layout/hierarchy1"/>
    <dgm:cxn modelId="{C403EC76-2466-4BEA-A6B2-2C3CE59A0F9D}" type="presOf" srcId="{F7E8DAD8-B5A8-4698-BC62-C5DFAF9723E2}" destId="{DBE95761-1799-4CA2-B24E-093CB8C76D69}" srcOrd="0" destOrd="0" presId="urn:microsoft.com/office/officeart/2005/8/layout/hierarchy1"/>
    <dgm:cxn modelId="{DDBF83AE-AD4A-4322-88CC-511B59A3003B}" type="presOf" srcId="{D33B8A19-C910-402E-8F81-735D377533AF}" destId="{C6FBB7C6-F496-4B51-8B4B-E1198A74260B}" srcOrd="0" destOrd="0" presId="urn:microsoft.com/office/officeart/2005/8/layout/hierarchy1"/>
    <dgm:cxn modelId="{1F1D14C7-27DC-4ACF-9690-F0CDDA2010D7}" type="presOf" srcId="{98E2D04D-88A7-4E36-BCCB-D174CD96C764}" destId="{BC2992B4-D6D1-4DCF-A372-4D7B54451ECC}" srcOrd="0" destOrd="0" presId="urn:microsoft.com/office/officeart/2005/8/layout/hierarchy1"/>
    <dgm:cxn modelId="{897BE491-DDEB-45EC-9658-DB20308CF6D2}" srcId="{D33B8A19-C910-402E-8F81-735D377533AF}" destId="{38C1DB74-A0FD-4DC8-AA3F-4B6DB8428D3E}" srcOrd="1" destOrd="0" parTransId="{8D504112-E146-4A8E-AC89-A01285AA0514}" sibTransId="{8322C379-70C8-46A0-8F37-F60077539F8B}"/>
    <dgm:cxn modelId="{80F9D696-FB14-4AF2-881F-AF9677FC573E}" srcId="{085E3227-9E16-4AEE-8A81-7744514411CD}" destId="{84C3244B-83B0-4D39-8BAA-5068A40F2DE1}" srcOrd="0" destOrd="0" parTransId="{ABEA1493-B65B-496B-B49D-906952A84FF9}" sibTransId="{0226BB11-2DCE-4E2A-BE6F-3C6E63FF8341}"/>
    <dgm:cxn modelId="{D158AF6E-C5B2-4531-9C2E-747957C85736}" type="presOf" srcId="{11493E21-6D85-426B-AC8D-539C9BD4E727}" destId="{CF60F4DF-707A-4279-BA84-617B2984125A}" srcOrd="0" destOrd="0" presId="urn:microsoft.com/office/officeart/2005/8/layout/hierarchy1"/>
    <dgm:cxn modelId="{F32733AF-B936-4E13-9FDA-FBCED19C1C12}" type="presOf" srcId="{F0C199E0-CF62-4C9B-B77B-6935C40FA2FD}" destId="{5AE9F644-54BD-4ADC-A4AB-700B6D501DA4}" srcOrd="0" destOrd="0" presId="urn:microsoft.com/office/officeart/2005/8/layout/hierarchy1"/>
    <dgm:cxn modelId="{CF4D9A21-6CBF-4FCC-8374-2217D156F189}" srcId="{085E3227-9E16-4AEE-8A81-7744514411CD}" destId="{98E2D04D-88A7-4E36-BCCB-D174CD96C764}" srcOrd="1" destOrd="0" parTransId="{F36FD434-451B-459D-A1C8-11A012D67507}" sibTransId="{CBC89F58-7AA7-412F-9A8B-63B01541A370}"/>
    <dgm:cxn modelId="{7EEFB2F7-32CB-4371-8987-D3A92AFF7A89}" type="presOf" srcId="{F36FD434-451B-459D-A1C8-11A012D67507}" destId="{AE0B2CCF-B1D1-4B6E-A923-03F99E0F18CD}" srcOrd="0" destOrd="0" presId="urn:microsoft.com/office/officeart/2005/8/layout/hierarchy1"/>
    <dgm:cxn modelId="{215B5B95-4F5B-4A7F-849C-CAB0B547DC2A}" type="presOf" srcId="{84C3244B-83B0-4D39-8BAA-5068A40F2DE1}" destId="{F6BF2FD7-AFEA-44F0-A670-0AAFAF9BA8FF}" srcOrd="0" destOrd="0" presId="urn:microsoft.com/office/officeart/2005/8/layout/hierarchy1"/>
    <dgm:cxn modelId="{8408C516-FF63-4C37-8F28-3D341861CFA3}" type="presOf" srcId="{085E3227-9E16-4AEE-8A81-7744514411CD}" destId="{4032E246-3573-4A8C-A48A-4096D197CBD3}" srcOrd="0" destOrd="0" presId="urn:microsoft.com/office/officeart/2005/8/layout/hierarchy1"/>
    <dgm:cxn modelId="{4847F8C9-5736-42FD-AEFB-8087AA0B0BEE}" srcId="{D33B8A19-C910-402E-8F81-735D377533AF}" destId="{085E3227-9E16-4AEE-8A81-7744514411CD}" srcOrd="0" destOrd="0" parTransId="{11493E21-6D85-426B-AC8D-539C9BD4E727}" sibTransId="{FA8DAD51-E451-4B50-82DB-CDC592F3876F}"/>
    <dgm:cxn modelId="{863325D8-C534-49B1-9DCC-3590F23B232E}" srcId="{38C1DB74-A0FD-4DC8-AA3F-4B6DB8428D3E}" destId="{ED14CFD3-8AAD-47A5-A400-D96D568F5A13}" srcOrd="0" destOrd="0" parTransId="{F7E8DAD8-B5A8-4698-BC62-C5DFAF9723E2}" sibTransId="{6838E767-B647-4562-9364-83A75CD7FE42}"/>
    <dgm:cxn modelId="{0F4CF11F-A83E-44BB-AC69-D00719260AF6}" srcId="{F0C199E0-CF62-4C9B-B77B-6935C40FA2FD}" destId="{D33B8A19-C910-402E-8F81-735D377533AF}" srcOrd="0" destOrd="0" parTransId="{E5AA503B-D887-4800-B082-826D79C25E3A}" sibTransId="{1519733B-90F4-47FE-881E-09649EDA6425}"/>
    <dgm:cxn modelId="{A1084E19-C986-4621-9F76-61DA62EAB84A}" type="presParOf" srcId="{5AE9F644-54BD-4ADC-A4AB-700B6D501DA4}" destId="{72D1F2AB-1DD1-4F56-B70A-49B09C157C10}" srcOrd="0" destOrd="0" presId="urn:microsoft.com/office/officeart/2005/8/layout/hierarchy1"/>
    <dgm:cxn modelId="{4802FF1C-7E4F-4AB5-9F19-41FF624E5EC9}" type="presParOf" srcId="{72D1F2AB-1DD1-4F56-B70A-49B09C157C10}" destId="{79D93836-57C1-4DFD-B699-638562C75BD4}" srcOrd="0" destOrd="0" presId="urn:microsoft.com/office/officeart/2005/8/layout/hierarchy1"/>
    <dgm:cxn modelId="{D93C7A81-6550-4CCC-9275-86E2DF786A50}" type="presParOf" srcId="{79D93836-57C1-4DFD-B699-638562C75BD4}" destId="{F717B520-9D4A-4814-9BB1-A683522CF1A2}" srcOrd="0" destOrd="0" presId="urn:microsoft.com/office/officeart/2005/8/layout/hierarchy1"/>
    <dgm:cxn modelId="{FF2CA1FA-9076-4CB2-A550-19B7F9732B2B}" type="presParOf" srcId="{79D93836-57C1-4DFD-B699-638562C75BD4}" destId="{C6FBB7C6-F496-4B51-8B4B-E1198A74260B}" srcOrd="1" destOrd="0" presId="urn:microsoft.com/office/officeart/2005/8/layout/hierarchy1"/>
    <dgm:cxn modelId="{4243CA8E-741C-49BD-BD72-F6F4B3F17C8A}" type="presParOf" srcId="{72D1F2AB-1DD1-4F56-B70A-49B09C157C10}" destId="{21CCD48A-4EBA-4B99-A817-D08FE4C2ECD0}" srcOrd="1" destOrd="0" presId="urn:microsoft.com/office/officeart/2005/8/layout/hierarchy1"/>
    <dgm:cxn modelId="{4C84E694-4494-4195-A469-CCDAA1DB9F82}" type="presParOf" srcId="{21CCD48A-4EBA-4B99-A817-D08FE4C2ECD0}" destId="{CF60F4DF-707A-4279-BA84-617B2984125A}" srcOrd="0" destOrd="0" presId="urn:microsoft.com/office/officeart/2005/8/layout/hierarchy1"/>
    <dgm:cxn modelId="{8D68E05E-316F-42E6-B801-A478A02E4AD5}" type="presParOf" srcId="{21CCD48A-4EBA-4B99-A817-D08FE4C2ECD0}" destId="{9772D19A-8AD4-468B-A049-2541353E15F3}" srcOrd="1" destOrd="0" presId="urn:microsoft.com/office/officeart/2005/8/layout/hierarchy1"/>
    <dgm:cxn modelId="{6CC0D429-BABD-4B4D-8282-01688E73D4F2}" type="presParOf" srcId="{9772D19A-8AD4-468B-A049-2541353E15F3}" destId="{89B78867-CE1B-44F8-9A67-DE2AE93C4E0A}" srcOrd="0" destOrd="0" presId="urn:microsoft.com/office/officeart/2005/8/layout/hierarchy1"/>
    <dgm:cxn modelId="{DB14A02D-802B-4EC2-B1F0-A80F2D60AAC2}" type="presParOf" srcId="{89B78867-CE1B-44F8-9A67-DE2AE93C4E0A}" destId="{81135E8A-0B01-4551-B4B6-30AC4A3C26F7}" srcOrd="0" destOrd="0" presId="urn:microsoft.com/office/officeart/2005/8/layout/hierarchy1"/>
    <dgm:cxn modelId="{715F9427-4E1D-4DC5-AE73-F6087C888B1E}" type="presParOf" srcId="{89B78867-CE1B-44F8-9A67-DE2AE93C4E0A}" destId="{4032E246-3573-4A8C-A48A-4096D197CBD3}" srcOrd="1" destOrd="0" presId="urn:microsoft.com/office/officeart/2005/8/layout/hierarchy1"/>
    <dgm:cxn modelId="{ADD65A19-42B0-44DC-84D6-8F94B89D50BF}" type="presParOf" srcId="{9772D19A-8AD4-468B-A049-2541353E15F3}" destId="{BE84A83C-4F5F-422E-99F9-2A30C08A4F33}" srcOrd="1" destOrd="0" presId="urn:microsoft.com/office/officeart/2005/8/layout/hierarchy1"/>
    <dgm:cxn modelId="{D69B3032-EF2B-4FE8-AB0C-A5CB017CABC5}" type="presParOf" srcId="{BE84A83C-4F5F-422E-99F9-2A30C08A4F33}" destId="{7F348B66-9A44-40B4-9ED3-CABDDD38C848}" srcOrd="0" destOrd="0" presId="urn:microsoft.com/office/officeart/2005/8/layout/hierarchy1"/>
    <dgm:cxn modelId="{FB3FA553-AB90-41B4-9054-0DDA0285BB1E}" type="presParOf" srcId="{BE84A83C-4F5F-422E-99F9-2A30C08A4F33}" destId="{E4A17734-9937-4D72-9C7C-7C72A24C6B14}" srcOrd="1" destOrd="0" presId="urn:microsoft.com/office/officeart/2005/8/layout/hierarchy1"/>
    <dgm:cxn modelId="{84CB58D8-AB8B-425D-B310-3FACD196E7B8}" type="presParOf" srcId="{E4A17734-9937-4D72-9C7C-7C72A24C6B14}" destId="{CBE13128-CA73-49B2-9679-75BE11348478}" srcOrd="0" destOrd="0" presId="urn:microsoft.com/office/officeart/2005/8/layout/hierarchy1"/>
    <dgm:cxn modelId="{A9388A01-D34B-416C-BFCB-F72A4A1C1215}" type="presParOf" srcId="{CBE13128-CA73-49B2-9679-75BE11348478}" destId="{98D0AD09-BEA2-4AD9-849F-4A70511A216C}" srcOrd="0" destOrd="0" presId="urn:microsoft.com/office/officeart/2005/8/layout/hierarchy1"/>
    <dgm:cxn modelId="{79E9E7FC-280B-440E-8165-7CECA04B6C9E}" type="presParOf" srcId="{CBE13128-CA73-49B2-9679-75BE11348478}" destId="{F6BF2FD7-AFEA-44F0-A670-0AAFAF9BA8FF}" srcOrd="1" destOrd="0" presId="urn:microsoft.com/office/officeart/2005/8/layout/hierarchy1"/>
    <dgm:cxn modelId="{3C7F84B8-B101-4DBC-B43A-0303E7D859CB}" type="presParOf" srcId="{E4A17734-9937-4D72-9C7C-7C72A24C6B14}" destId="{B3576C9A-8DE0-4A0A-BAA1-F3A217BA1123}" srcOrd="1" destOrd="0" presId="urn:microsoft.com/office/officeart/2005/8/layout/hierarchy1"/>
    <dgm:cxn modelId="{CFF038CA-F684-4598-B21D-AC80681DF0B8}" type="presParOf" srcId="{BE84A83C-4F5F-422E-99F9-2A30C08A4F33}" destId="{AE0B2CCF-B1D1-4B6E-A923-03F99E0F18CD}" srcOrd="2" destOrd="0" presId="urn:microsoft.com/office/officeart/2005/8/layout/hierarchy1"/>
    <dgm:cxn modelId="{A7850F54-5F76-45E3-8C81-B4CA760EC1A8}" type="presParOf" srcId="{BE84A83C-4F5F-422E-99F9-2A30C08A4F33}" destId="{BB593A92-5066-4D91-AD75-C5A75D21934F}" srcOrd="3" destOrd="0" presId="urn:microsoft.com/office/officeart/2005/8/layout/hierarchy1"/>
    <dgm:cxn modelId="{A55D4286-1648-4DEA-8E4C-3477DD94E17F}" type="presParOf" srcId="{BB593A92-5066-4D91-AD75-C5A75D21934F}" destId="{09AC1967-0E74-4F67-B48A-9F70EC8654B3}" srcOrd="0" destOrd="0" presId="urn:microsoft.com/office/officeart/2005/8/layout/hierarchy1"/>
    <dgm:cxn modelId="{420BEC6F-B7BA-4E93-88F4-0EC5627EF29D}" type="presParOf" srcId="{09AC1967-0E74-4F67-B48A-9F70EC8654B3}" destId="{F3D84657-1B0D-488C-92CC-CCDF8349F2BB}" srcOrd="0" destOrd="0" presId="urn:microsoft.com/office/officeart/2005/8/layout/hierarchy1"/>
    <dgm:cxn modelId="{6A13187B-5455-4855-B6E7-6993CEEB6A58}" type="presParOf" srcId="{09AC1967-0E74-4F67-B48A-9F70EC8654B3}" destId="{BC2992B4-D6D1-4DCF-A372-4D7B54451ECC}" srcOrd="1" destOrd="0" presId="urn:microsoft.com/office/officeart/2005/8/layout/hierarchy1"/>
    <dgm:cxn modelId="{F48A0079-44C2-492A-B1AD-A6EF63CDA762}" type="presParOf" srcId="{BB593A92-5066-4D91-AD75-C5A75D21934F}" destId="{6A6221C3-54D2-4AB2-827C-864E37E7778D}" srcOrd="1" destOrd="0" presId="urn:microsoft.com/office/officeart/2005/8/layout/hierarchy1"/>
    <dgm:cxn modelId="{4E20998C-852B-455C-AA28-2BC2B585A770}" type="presParOf" srcId="{21CCD48A-4EBA-4B99-A817-D08FE4C2ECD0}" destId="{C7D7DBE4-68FD-4DA6-8EBF-87085B6DCC29}" srcOrd="2" destOrd="0" presId="urn:microsoft.com/office/officeart/2005/8/layout/hierarchy1"/>
    <dgm:cxn modelId="{4E2000B6-8E9D-4E97-8E78-D0363268CB0E}" type="presParOf" srcId="{21CCD48A-4EBA-4B99-A817-D08FE4C2ECD0}" destId="{F76259CF-2691-45F6-A7F0-E52EE1208DDC}" srcOrd="3" destOrd="0" presId="urn:microsoft.com/office/officeart/2005/8/layout/hierarchy1"/>
    <dgm:cxn modelId="{7E80DF3B-E30D-4A27-95BB-56FA89E09B25}" type="presParOf" srcId="{F76259CF-2691-45F6-A7F0-E52EE1208DDC}" destId="{7C20051C-029C-4631-BE2D-C5645008750F}" srcOrd="0" destOrd="0" presId="urn:microsoft.com/office/officeart/2005/8/layout/hierarchy1"/>
    <dgm:cxn modelId="{25FF5BEC-5449-4F58-AC0F-CDC2BC6B540E}" type="presParOf" srcId="{7C20051C-029C-4631-BE2D-C5645008750F}" destId="{98E70CFD-8CF0-47B2-BE87-321BB6834FB4}" srcOrd="0" destOrd="0" presId="urn:microsoft.com/office/officeart/2005/8/layout/hierarchy1"/>
    <dgm:cxn modelId="{200303B6-A076-4C43-9A81-2B32DA42D6F4}" type="presParOf" srcId="{7C20051C-029C-4631-BE2D-C5645008750F}" destId="{9CF3F3A9-176F-4D9F-9511-026A230430B5}" srcOrd="1" destOrd="0" presId="urn:microsoft.com/office/officeart/2005/8/layout/hierarchy1"/>
    <dgm:cxn modelId="{1DC07385-B783-4166-801B-24A1DEDF766E}" type="presParOf" srcId="{F76259CF-2691-45F6-A7F0-E52EE1208DDC}" destId="{1A1E1B90-8F74-4905-867D-B629F44EB390}" srcOrd="1" destOrd="0" presId="urn:microsoft.com/office/officeart/2005/8/layout/hierarchy1"/>
    <dgm:cxn modelId="{B23B49BE-667F-495F-A4B7-1A67F35FFBE3}" type="presParOf" srcId="{1A1E1B90-8F74-4905-867D-B629F44EB390}" destId="{DBE95761-1799-4CA2-B24E-093CB8C76D69}" srcOrd="0" destOrd="0" presId="urn:microsoft.com/office/officeart/2005/8/layout/hierarchy1"/>
    <dgm:cxn modelId="{06466F12-6436-4FED-9E1B-8912BE9D4E0C}" type="presParOf" srcId="{1A1E1B90-8F74-4905-867D-B629F44EB390}" destId="{649B26E7-9607-4982-9FD6-2816A08ACD21}" srcOrd="1" destOrd="0" presId="urn:microsoft.com/office/officeart/2005/8/layout/hierarchy1"/>
    <dgm:cxn modelId="{575BB6AF-8C0A-41B4-B8B5-F0D2F41519F9}" type="presParOf" srcId="{649B26E7-9607-4982-9FD6-2816A08ACD21}" destId="{43D98631-3787-4614-8D16-3BD8C699C627}" srcOrd="0" destOrd="0" presId="urn:microsoft.com/office/officeart/2005/8/layout/hierarchy1"/>
    <dgm:cxn modelId="{C6D90214-46EE-40D2-9628-80076D6646AA}" type="presParOf" srcId="{43D98631-3787-4614-8D16-3BD8C699C627}" destId="{3FA5A514-A0D1-411C-9E3A-7F155611B4CD}" srcOrd="0" destOrd="0" presId="urn:microsoft.com/office/officeart/2005/8/layout/hierarchy1"/>
    <dgm:cxn modelId="{325B904D-CE10-4D9B-BDE0-5ADA9BABA74B}" type="presParOf" srcId="{43D98631-3787-4614-8D16-3BD8C699C627}" destId="{840A03BD-5B6F-4B3D-80C9-98CC78334EE0}" srcOrd="1" destOrd="0" presId="urn:microsoft.com/office/officeart/2005/8/layout/hierarchy1"/>
    <dgm:cxn modelId="{C135FF9E-CE16-4CF2-8678-0B8B23E3844F}" type="presParOf" srcId="{649B26E7-9607-4982-9FD6-2816A08ACD21}" destId="{0D0DC0C9-7E1E-4CDD-8733-BADE4D63223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F474F22-2C85-4954-90A6-78C5AC6153BE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1D8610E-0D3C-481B-8DF5-67D62401D504}">
      <dgm:prSet phldrT="[Текст]" phldr="1"/>
      <dgm:spPr/>
      <dgm:t>
        <a:bodyPr/>
        <a:lstStyle/>
        <a:p>
          <a:endParaRPr lang="ru-RU" dirty="0"/>
        </a:p>
      </dgm:t>
    </dgm:pt>
    <dgm:pt modelId="{0B1FE742-7F87-4C56-9C5A-EE93861DEC00}" type="parTrans" cxnId="{BC5E54CE-B88D-498C-8BC4-CD2547CB4A6C}">
      <dgm:prSet/>
      <dgm:spPr/>
      <dgm:t>
        <a:bodyPr/>
        <a:lstStyle/>
        <a:p>
          <a:endParaRPr lang="ru-RU"/>
        </a:p>
      </dgm:t>
    </dgm:pt>
    <dgm:pt modelId="{1FA7F098-976F-4523-8E91-2B8F282FF8F4}" type="sibTrans" cxnId="{BC5E54CE-B88D-498C-8BC4-CD2547CB4A6C}">
      <dgm:prSet/>
      <dgm:spPr/>
      <dgm:t>
        <a:bodyPr/>
        <a:lstStyle/>
        <a:p>
          <a:endParaRPr lang="ru-RU"/>
        </a:p>
      </dgm:t>
    </dgm:pt>
    <dgm:pt modelId="{5750079E-340D-492A-9EA3-DA1825813CFB}">
      <dgm:prSet phldrT="[Текст]" phldr="1"/>
      <dgm:spPr/>
      <dgm:t>
        <a:bodyPr/>
        <a:lstStyle/>
        <a:p>
          <a:endParaRPr lang="ru-RU" dirty="0"/>
        </a:p>
      </dgm:t>
    </dgm:pt>
    <dgm:pt modelId="{8BBD63F0-1462-4EA0-A014-4709117CC56B}" type="parTrans" cxnId="{2EFD2690-E514-41F1-AFB9-0D086A8AFE1C}">
      <dgm:prSet/>
      <dgm:spPr/>
      <dgm:t>
        <a:bodyPr/>
        <a:lstStyle/>
        <a:p>
          <a:endParaRPr lang="ru-RU"/>
        </a:p>
      </dgm:t>
    </dgm:pt>
    <dgm:pt modelId="{DBA8E1B9-90FA-4188-95BA-DF56244BC5DD}" type="sibTrans" cxnId="{2EFD2690-E514-41F1-AFB9-0D086A8AFE1C}">
      <dgm:prSet/>
      <dgm:spPr/>
      <dgm:t>
        <a:bodyPr/>
        <a:lstStyle/>
        <a:p>
          <a:endParaRPr lang="ru-RU"/>
        </a:p>
      </dgm:t>
    </dgm:pt>
    <dgm:pt modelId="{EDA45728-A534-4887-A2A4-130C18BF287F}">
      <dgm:prSet phldrT="[Текст]" phldr="1"/>
      <dgm:spPr/>
      <dgm:t>
        <a:bodyPr/>
        <a:lstStyle/>
        <a:p>
          <a:endParaRPr lang="ru-RU" dirty="0"/>
        </a:p>
      </dgm:t>
    </dgm:pt>
    <dgm:pt modelId="{1A501E4B-271A-4BE4-88E7-9532A2235765}" type="parTrans" cxnId="{BEC404D3-6C8C-48B6-8024-25E71B6DDF66}">
      <dgm:prSet/>
      <dgm:spPr/>
      <dgm:t>
        <a:bodyPr/>
        <a:lstStyle/>
        <a:p>
          <a:endParaRPr lang="ru-RU"/>
        </a:p>
      </dgm:t>
    </dgm:pt>
    <dgm:pt modelId="{DAE57463-CC5D-4054-A286-8E5B22EFB6D4}" type="sibTrans" cxnId="{BEC404D3-6C8C-48B6-8024-25E71B6DDF66}">
      <dgm:prSet/>
      <dgm:spPr/>
      <dgm:t>
        <a:bodyPr/>
        <a:lstStyle/>
        <a:p>
          <a:endParaRPr lang="ru-RU"/>
        </a:p>
      </dgm:t>
    </dgm:pt>
    <dgm:pt modelId="{6F0F94CD-A1C3-4C58-BE52-A3EA1E443C8D}">
      <dgm:prSet phldrT="[Текст]" phldr="1"/>
      <dgm:spPr/>
      <dgm:t>
        <a:bodyPr/>
        <a:lstStyle/>
        <a:p>
          <a:endParaRPr lang="ru-RU"/>
        </a:p>
      </dgm:t>
    </dgm:pt>
    <dgm:pt modelId="{ECB5C816-23CD-4D3A-945B-A6FFEE04FC67}" type="parTrans" cxnId="{E89ED830-D456-4BB1-A6B1-FC6EF5F5713F}">
      <dgm:prSet/>
      <dgm:spPr/>
      <dgm:t>
        <a:bodyPr/>
        <a:lstStyle/>
        <a:p>
          <a:endParaRPr lang="ru-RU"/>
        </a:p>
      </dgm:t>
    </dgm:pt>
    <dgm:pt modelId="{89D9AE9D-9DB6-4110-B59B-8A80F753E98A}" type="sibTrans" cxnId="{E89ED830-D456-4BB1-A6B1-FC6EF5F5713F}">
      <dgm:prSet/>
      <dgm:spPr/>
      <dgm:t>
        <a:bodyPr/>
        <a:lstStyle/>
        <a:p>
          <a:endParaRPr lang="ru-RU"/>
        </a:p>
      </dgm:t>
    </dgm:pt>
    <dgm:pt modelId="{173D83A7-16EA-478D-B98B-AF470947E909}" type="pres">
      <dgm:prSet presAssocID="{AF474F22-2C85-4954-90A6-78C5AC6153BE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2CC04BDC-B9CE-4EB0-9D1E-2E8E3C905C9A}" type="pres">
      <dgm:prSet presAssocID="{21D8610E-0D3C-481B-8DF5-67D62401D504}" presName="singleCycle" presStyleCnt="0"/>
      <dgm:spPr/>
    </dgm:pt>
    <dgm:pt modelId="{201DBB1A-7E94-4668-93AD-E66A28B14E61}" type="pres">
      <dgm:prSet presAssocID="{21D8610E-0D3C-481B-8DF5-67D62401D504}" presName="singleCenter" presStyleLbl="node1" presStyleIdx="0" presStyleCnt="4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BFE0068C-F2E5-4B98-89DD-9F61A3946707}" type="pres">
      <dgm:prSet presAssocID="{8BBD63F0-1462-4EA0-A014-4709117CC56B}" presName="Name56" presStyleLbl="parChTrans1D2" presStyleIdx="0" presStyleCnt="3"/>
      <dgm:spPr/>
      <dgm:t>
        <a:bodyPr/>
        <a:lstStyle/>
        <a:p>
          <a:endParaRPr lang="ru-RU"/>
        </a:p>
      </dgm:t>
    </dgm:pt>
    <dgm:pt modelId="{CA483D82-78A7-4D2F-9B55-7B3C67AB8BDF}" type="pres">
      <dgm:prSet presAssocID="{5750079E-340D-492A-9EA3-DA1825813CFB}" presName="text0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962FC8-B8F2-4781-80CC-C4807CFBC288}" type="pres">
      <dgm:prSet presAssocID="{1A501E4B-271A-4BE4-88E7-9532A2235765}" presName="Name56" presStyleLbl="parChTrans1D2" presStyleIdx="1" presStyleCnt="3"/>
      <dgm:spPr/>
      <dgm:t>
        <a:bodyPr/>
        <a:lstStyle/>
        <a:p>
          <a:endParaRPr lang="ru-RU"/>
        </a:p>
      </dgm:t>
    </dgm:pt>
    <dgm:pt modelId="{97EC3707-16CB-439D-A1F2-53A63354E8EA}" type="pres">
      <dgm:prSet presAssocID="{EDA45728-A534-4887-A2A4-130C18BF287F}" presName="text0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289F3E-8D48-4AD9-9D7D-F3C7B4B4759B}" type="pres">
      <dgm:prSet presAssocID="{ECB5C816-23CD-4D3A-945B-A6FFEE04FC67}" presName="Name56" presStyleLbl="parChTrans1D2" presStyleIdx="2" presStyleCnt="3"/>
      <dgm:spPr/>
      <dgm:t>
        <a:bodyPr/>
        <a:lstStyle/>
        <a:p>
          <a:endParaRPr lang="ru-RU"/>
        </a:p>
      </dgm:t>
    </dgm:pt>
    <dgm:pt modelId="{ADF5CB3B-BF79-4893-A839-E674AF4F80BA}" type="pres">
      <dgm:prSet presAssocID="{6F0F94CD-A1C3-4C58-BE52-A3EA1E443C8D}" presName="text0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A82DFFF-0E80-42AA-995E-28F052CE3F46}" type="presOf" srcId="{5750079E-340D-492A-9EA3-DA1825813CFB}" destId="{CA483D82-78A7-4D2F-9B55-7B3C67AB8BDF}" srcOrd="0" destOrd="0" presId="urn:microsoft.com/office/officeart/2008/layout/RadialCluster"/>
    <dgm:cxn modelId="{31AD5058-0286-49F6-8B01-3F74E4433430}" type="presOf" srcId="{1A501E4B-271A-4BE4-88E7-9532A2235765}" destId="{8C962FC8-B8F2-4781-80CC-C4807CFBC288}" srcOrd="0" destOrd="0" presId="urn:microsoft.com/office/officeart/2008/layout/RadialCluster"/>
    <dgm:cxn modelId="{36611160-1C7B-47D9-9EFD-6865EB513F70}" type="presOf" srcId="{8BBD63F0-1462-4EA0-A014-4709117CC56B}" destId="{BFE0068C-F2E5-4B98-89DD-9F61A3946707}" srcOrd="0" destOrd="0" presId="urn:microsoft.com/office/officeart/2008/layout/RadialCluster"/>
    <dgm:cxn modelId="{A72527FF-8E16-43F6-82EE-80F7696945AE}" type="presOf" srcId="{EDA45728-A534-4887-A2A4-130C18BF287F}" destId="{97EC3707-16CB-439D-A1F2-53A63354E8EA}" srcOrd="0" destOrd="0" presId="urn:microsoft.com/office/officeart/2008/layout/RadialCluster"/>
    <dgm:cxn modelId="{65AD351D-CEBD-401D-88A6-39FAF837EB3C}" type="presOf" srcId="{AF474F22-2C85-4954-90A6-78C5AC6153BE}" destId="{173D83A7-16EA-478D-B98B-AF470947E909}" srcOrd="0" destOrd="0" presId="urn:microsoft.com/office/officeart/2008/layout/RadialCluster"/>
    <dgm:cxn modelId="{2EFD2690-E514-41F1-AFB9-0D086A8AFE1C}" srcId="{21D8610E-0D3C-481B-8DF5-67D62401D504}" destId="{5750079E-340D-492A-9EA3-DA1825813CFB}" srcOrd="0" destOrd="0" parTransId="{8BBD63F0-1462-4EA0-A014-4709117CC56B}" sibTransId="{DBA8E1B9-90FA-4188-95BA-DF56244BC5DD}"/>
    <dgm:cxn modelId="{BEC404D3-6C8C-48B6-8024-25E71B6DDF66}" srcId="{21D8610E-0D3C-481B-8DF5-67D62401D504}" destId="{EDA45728-A534-4887-A2A4-130C18BF287F}" srcOrd="1" destOrd="0" parTransId="{1A501E4B-271A-4BE4-88E7-9532A2235765}" sibTransId="{DAE57463-CC5D-4054-A286-8E5B22EFB6D4}"/>
    <dgm:cxn modelId="{E89ED830-D456-4BB1-A6B1-FC6EF5F5713F}" srcId="{21D8610E-0D3C-481B-8DF5-67D62401D504}" destId="{6F0F94CD-A1C3-4C58-BE52-A3EA1E443C8D}" srcOrd="2" destOrd="0" parTransId="{ECB5C816-23CD-4D3A-945B-A6FFEE04FC67}" sibTransId="{89D9AE9D-9DB6-4110-B59B-8A80F753E98A}"/>
    <dgm:cxn modelId="{BC5E54CE-B88D-498C-8BC4-CD2547CB4A6C}" srcId="{AF474F22-2C85-4954-90A6-78C5AC6153BE}" destId="{21D8610E-0D3C-481B-8DF5-67D62401D504}" srcOrd="0" destOrd="0" parTransId="{0B1FE742-7F87-4C56-9C5A-EE93861DEC00}" sibTransId="{1FA7F098-976F-4523-8E91-2B8F282FF8F4}"/>
    <dgm:cxn modelId="{8C66C4E8-7105-4EF6-BDB1-AEAE37B5247D}" type="presOf" srcId="{6F0F94CD-A1C3-4C58-BE52-A3EA1E443C8D}" destId="{ADF5CB3B-BF79-4893-A839-E674AF4F80BA}" srcOrd="0" destOrd="0" presId="urn:microsoft.com/office/officeart/2008/layout/RadialCluster"/>
    <dgm:cxn modelId="{EC69F0B1-B28B-479B-8D49-A3D91911A638}" type="presOf" srcId="{ECB5C816-23CD-4D3A-945B-A6FFEE04FC67}" destId="{65289F3E-8D48-4AD9-9D7D-F3C7B4B4759B}" srcOrd="0" destOrd="0" presId="urn:microsoft.com/office/officeart/2008/layout/RadialCluster"/>
    <dgm:cxn modelId="{C8F9B2E2-4D13-4551-8941-79AAABC9BEEB}" type="presOf" srcId="{21D8610E-0D3C-481B-8DF5-67D62401D504}" destId="{201DBB1A-7E94-4668-93AD-E66A28B14E61}" srcOrd="0" destOrd="0" presId="urn:microsoft.com/office/officeart/2008/layout/RadialCluster"/>
    <dgm:cxn modelId="{BD4E63F2-98E3-4A7D-BE5B-ED0C82EB6D42}" type="presParOf" srcId="{173D83A7-16EA-478D-B98B-AF470947E909}" destId="{2CC04BDC-B9CE-4EB0-9D1E-2E8E3C905C9A}" srcOrd="0" destOrd="0" presId="urn:microsoft.com/office/officeart/2008/layout/RadialCluster"/>
    <dgm:cxn modelId="{C09557D2-39A6-4692-AEFB-DC85FEC747FC}" type="presParOf" srcId="{2CC04BDC-B9CE-4EB0-9D1E-2E8E3C905C9A}" destId="{201DBB1A-7E94-4668-93AD-E66A28B14E61}" srcOrd="0" destOrd="0" presId="urn:microsoft.com/office/officeart/2008/layout/RadialCluster"/>
    <dgm:cxn modelId="{5B11DC74-CDD5-41AB-B9A6-41505A73B4A2}" type="presParOf" srcId="{2CC04BDC-B9CE-4EB0-9D1E-2E8E3C905C9A}" destId="{BFE0068C-F2E5-4B98-89DD-9F61A3946707}" srcOrd="1" destOrd="0" presId="urn:microsoft.com/office/officeart/2008/layout/RadialCluster"/>
    <dgm:cxn modelId="{A8805940-18EA-46C0-B08F-EE2509D82199}" type="presParOf" srcId="{2CC04BDC-B9CE-4EB0-9D1E-2E8E3C905C9A}" destId="{CA483D82-78A7-4D2F-9B55-7B3C67AB8BDF}" srcOrd="2" destOrd="0" presId="urn:microsoft.com/office/officeart/2008/layout/RadialCluster"/>
    <dgm:cxn modelId="{E404E6CA-B661-4C7C-8656-ADF0D26A19F7}" type="presParOf" srcId="{2CC04BDC-B9CE-4EB0-9D1E-2E8E3C905C9A}" destId="{8C962FC8-B8F2-4781-80CC-C4807CFBC288}" srcOrd="3" destOrd="0" presId="urn:microsoft.com/office/officeart/2008/layout/RadialCluster"/>
    <dgm:cxn modelId="{FC05E3DE-5965-4DC9-82B2-11ABD4AA3A7D}" type="presParOf" srcId="{2CC04BDC-B9CE-4EB0-9D1E-2E8E3C905C9A}" destId="{97EC3707-16CB-439D-A1F2-53A63354E8EA}" srcOrd="4" destOrd="0" presId="urn:microsoft.com/office/officeart/2008/layout/RadialCluster"/>
    <dgm:cxn modelId="{621B0875-C9F2-412F-8276-096E205F75FD}" type="presParOf" srcId="{2CC04BDC-B9CE-4EB0-9D1E-2E8E3C905C9A}" destId="{65289F3E-8D48-4AD9-9D7D-F3C7B4B4759B}" srcOrd="5" destOrd="0" presId="urn:microsoft.com/office/officeart/2008/layout/RadialCluster"/>
    <dgm:cxn modelId="{88F81F4B-58BA-46B6-A737-2A27249FC978}" type="presParOf" srcId="{2CC04BDC-B9CE-4EB0-9D1E-2E8E3C905C9A}" destId="{ADF5CB3B-BF79-4893-A839-E674AF4F80BA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FF9CFE-D18F-44E5-B984-F8592F016E66}">
      <dsp:nvSpPr>
        <dsp:cNvPr id="0" name=""/>
        <dsp:cNvSpPr/>
      </dsp:nvSpPr>
      <dsp:spPr>
        <a:xfrm>
          <a:off x="-659620" y="0"/>
          <a:ext cx="7415241" cy="4943494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8A1D2F-66A7-4D98-8368-44582AC5DBB7}">
      <dsp:nvSpPr>
        <dsp:cNvPr id="0" name=""/>
        <dsp:cNvSpPr/>
      </dsp:nvSpPr>
      <dsp:spPr>
        <a:xfrm>
          <a:off x="0" y="256245"/>
          <a:ext cx="2833680" cy="1927962"/>
        </a:xfrm>
        <a:prstGeom prst="roundRect">
          <a:avLst/>
        </a:prstGeom>
        <a:solidFill>
          <a:srgbClr val="0070C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bg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Объект изучения</a:t>
          </a:r>
          <a:endParaRPr lang="ru-RU" sz="3200" b="1" kern="1200" dirty="0">
            <a:solidFill>
              <a:schemeClr val="bg2">
                <a:lumMod val="60000"/>
                <a:lumOff val="4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4115" y="350360"/>
        <a:ext cx="2645450" cy="1739732"/>
      </dsp:txXfrm>
    </dsp:sp>
    <dsp:sp modelId="{92A94B2D-397F-4822-8525-B16E04FC0BF0}">
      <dsp:nvSpPr>
        <dsp:cNvPr id="0" name=""/>
        <dsp:cNvSpPr/>
      </dsp:nvSpPr>
      <dsp:spPr>
        <a:xfrm flipH="1">
          <a:off x="3266791" y="330664"/>
          <a:ext cx="2829208" cy="1739870"/>
        </a:xfrm>
        <a:prstGeom prst="roundRect">
          <a:avLst/>
        </a:prstGeom>
        <a:solidFill>
          <a:srgbClr val="0070C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bg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Средство наглядности</a:t>
          </a:r>
          <a:endParaRPr lang="ru-RU" sz="3200" b="1" kern="1200" dirty="0">
            <a:solidFill>
              <a:schemeClr val="bg2">
                <a:lumMod val="60000"/>
                <a:lumOff val="4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51724" y="415597"/>
        <a:ext cx="2659342" cy="1570004"/>
      </dsp:txXfrm>
    </dsp:sp>
    <dsp:sp modelId="{93B3F706-7C66-470B-B330-4021B891D3B2}">
      <dsp:nvSpPr>
        <dsp:cNvPr id="0" name=""/>
        <dsp:cNvSpPr/>
      </dsp:nvSpPr>
      <dsp:spPr>
        <a:xfrm>
          <a:off x="0" y="2637072"/>
          <a:ext cx="2969563" cy="1927962"/>
        </a:xfrm>
        <a:prstGeom prst="roundRect">
          <a:avLst/>
        </a:prstGeom>
        <a:solidFill>
          <a:srgbClr val="0070C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chemeClr val="bg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Источник знаний</a:t>
          </a:r>
          <a:endParaRPr lang="ru-RU" sz="3600" b="1" kern="1200" dirty="0">
            <a:solidFill>
              <a:schemeClr val="bg2">
                <a:lumMod val="60000"/>
                <a:lumOff val="4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4115" y="2731187"/>
        <a:ext cx="2781333" cy="1739732"/>
      </dsp:txXfrm>
    </dsp:sp>
    <dsp:sp modelId="{196192BD-1253-4DCB-8B65-8933107EBF0C}">
      <dsp:nvSpPr>
        <dsp:cNvPr id="0" name=""/>
        <dsp:cNvSpPr/>
      </dsp:nvSpPr>
      <dsp:spPr>
        <a:xfrm>
          <a:off x="3271804" y="2711472"/>
          <a:ext cx="2824195" cy="1825645"/>
        </a:xfrm>
        <a:prstGeom prst="roundRect">
          <a:avLst/>
        </a:prstGeom>
        <a:solidFill>
          <a:srgbClr val="0070C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bg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Результат исследования</a:t>
          </a:r>
          <a:endParaRPr lang="ru-RU" sz="2800" b="1" kern="1200" dirty="0">
            <a:solidFill>
              <a:schemeClr val="bg2">
                <a:lumMod val="60000"/>
                <a:lumOff val="4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60925" y="2800593"/>
        <a:ext cx="2645953" cy="16474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E4C51A-D03A-4999-92F6-FFFF2834A281}">
      <dsp:nvSpPr>
        <dsp:cNvPr id="0" name=""/>
        <dsp:cNvSpPr/>
      </dsp:nvSpPr>
      <dsp:spPr>
        <a:xfrm>
          <a:off x="5396471" y="2091070"/>
          <a:ext cx="2010770" cy="9569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2129"/>
              </a:lnTo>
              <a:lnTo>
                <a:pt x="2010770" y="652129"/>
              </a:lnTo>
              <a:lnTo>
                <a:pt x="2010770" y="956944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028411-0254-41F3-A61E-29C133F55160}">
      <dsp:nvSpPr>
        <dsp:cNvPr id="0" name=""/>
        <dsp:cNvSpPr/>
      </dsp:nvSpPr>
      <dsp:spPr>
        <a:xfrm>
          <a:off x="3385700" y="2091070"/>
          <a:ext cx="2010770" cy="956944"/>
        </a:xfrm>
        <a:custGeom>
          <a:avLst/>
          <a:gdLst/>
          <a:ahLst/>
          <a:cxnLst/>
          <a:rect l="0" t="0" r="0" b="0"/>
          <a:pathLst>
            <a:path>
              <a:moveTo>
                <a:pt x="2010770" y="0"/>
              </a:moveTo>
              <a:lnTo>
                <a:pt x="2010770" y="652129"/>
              </a:lnTo>
              <a:lnTo>
                <a:pt x="0" y="652129"/>
              </a:lnTo>
              <a:lnTo>
                <a:pt x="0" y="956944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61897B-261D-4FB5-89CA-90BCDF17BD61}">
      <dsp:nvSpPr>
        <dsp:cNvPr id="0" name=""/>
        <dsp:cNvSpPr/>
      </dsp:nvSpPr>
      <dsp:spPr>
        <a:xfrm>
          <a:off x="241509" y="1696"/>
          <a:ext cx="10309923" cy="208937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A0013F-5FAF-4246-87D8-D7A7E8DA511D}">
      <dsp:nvSpPr>
        <dsp:cNvPr id="0" name=""/>
        <dsp:cNvSpPr/>
      </dsp:nvSpPr>
      <dsp:spPr>
        <a:xfrm>
          <a:off x="607104" y="349011"/>
          <a:ext cx="10309923" cy="20893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Приемы работы </a:t>
          </a:r>
        </a:p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 географической картой</a:t>
          </a:r>
          <a:endParaRPr lang="ru-RU" sz="4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68300" y="410207"/>
        <a:ext cx="10187531" cy="1966981"/>
      </dsp:txXfrm>
    </dsp:sp>
    <dsp:sp modelId="{8DA2B27F-038E-4F6B-9E6F-1B8D1B5D214A}">
      <dsp:nvSpPr>
        <dsp:cNvPr id="0" name=""/>
        <dsp:cNvSpPr/>
      </dsp:nvSpPr>
      <dsp:spPr>
        <a:xfrm>
          <a:off x="1740524" y="3048014"/>
          <a:ext cx="3290352" cy="208937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DCACEE-EF28-4116-A8C4-1EF9D2DF559F}">
      <dsp:nvSpPr>
        <dsp:cNvPr id="0" name=""/>
        <dsp:cNvSpPr/>
      </dsp:nvSpPr>
      <dsp:spPr>
        <a:xfrm>
          <a:off x="2106119" y="3395329"/>
          <a:ext cx="3290352" cy="20893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Групповые </a:t>
          </a:r>
          <a:endParaRPr lang="ru-RU" sz="4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67315" y="3456525"/>
        <a:ext cx="3167960" cy="1966981"/>
      </dsp:txXfrm>
    </dsp:sp>
    <dsp:sp modelId="{B84DB614-ED3B-4F2F-88C2-3823605A3CDF}">
      <dsp:nvSpPr>
        <dsp:cNvPr id="0" name=""/>
        <dsp:cNvSpPr/>
      </dsp:nvSpPr>
      <dsp:spPr>
        <a:xfrm>
          <a:off x="5762066" y="3048014"/>
          <a:ext cx="3290352" cy="208937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A150FD-72C7-442B-9EDA-468C604868DF}">
      <dsp:nvSpPr>
        <dsp:cNvPr id="0" name=""/>
        <dsp:cNvSpPr/>
      </dsp:nvSpPr>
      <dsp:spPr>
        <a:xfrm>
          <a:off x="6127661" y="3395329"/>
          <a:ext cx="3290352" cy="20893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Парные </a:t>
          </a:r>
          <a:endParaRPr lang="ru-RU" sz="4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88857" y="3456525"/>
        <a:ext cx="3167960" cy="196698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E4C51A-D03A-4999-92F6-FFFF2834A281}">
      <dsp:nvSpPr>
        <dsp:cNvPr id="0" name=""/>
        <dsp:cNvSpPr/>
      </dsp:nvSpPr>
      <dsp:spPr>
        <a:xfrm>
          <a:off x="5396471" y="2091070"/>
          <a:ext cx="2402388" cy="9569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2129"/>
              </a:lnTo>
              <a:lnTo>
                <a:pt x="2402388" y="652129"/>
              </a:lnTo>
              <a:lnTo>
                <a:pt x="2402388" y="956944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028411-0254-41F3-A61E-29C133F55160}">
      <dsp:nvSpPr>
        <dsp:cNvPr id="0" name=""/>
        <dsp:cNvSpPr/>
      </dsp:nvSpPr>
      <dsp:spPr>
        <a:xfrm>
          <a:off x="3108357" y="2091070"/>
          <a:ext cx="2288114" cy="956944"/>
        </a:xfrm>
        <a:custGeom>
          <a:avLst/>
          <a:gdLst/>
          <a:ahLst/>
          <a:cxnLst/>
          <a:rect l="0" t="0" r="0" b="0"/>
          <a:pathLst>
            <a:path>
              <a:moveTo>
                <a:pt x="2288114" y="0"/>
              </a:moveTo>
              <a:lnTo>
                <a:pt x="2288114" y="652129"/>
              </a:lnTo>
              <a:lnTo>
                <a:pt x="0" y="652129"/>
              </a:lnTo>
              <a:lnTo>
                <a:pt x="0" y="956944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61897B-261D-4FB5-89CA-90BCDF17BD61}">
      <dsp:nvSpPr>
        <dsp:cNvPr id="0" name=""/>
        <dsp:cNvSpPr/>
      </dsp:nvSpPr>
      <dsp:spPr>
        <a:xfrm>
          <a:off x="241509" y="1696"/>
          <a:ext cx="10309923" cy="208937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A0013F-5FAF-4246-87D8-D7A7E8DA511D}">
      <dsp:nvSpPr>
        <dsp:cNvPr id="0" name=""/>
        <dsp:cNvSpPr/>
      </dsp:nvSpPr>
      <dsp:spPr>
        <a:xfrm>
          <a:off x="607104" y="349011"/>
          <a:ext cx="10309923" cy="20893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Приемы работы </a:t>
          </a:r>
        </a:p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 географической картой</a:t>
          </a:r>
          <a:endParaRPr lang="ru-RU" sz="4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68300" y="410207"/>
        <a:ext cx="10187531" cy="1966981"/>
      </dsp:txXfrm>
    </dsp:sp>
    <dsp:sp modelId="{8DA2B27F-038E-4F6B-9E6F-1B8D1B5D214A}">
      <dsp:nvSpPr>
        <dsp:cNvPr id="0" name=""/>
        <dsp:cNvSpPr/>
      </dsp:nvSpPr>
      <dsp:spPr>
        <a:xfrm>
          <a:off x="1071563" y="3048014"/>
          <a:ext cx="4073587" cy="208937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DCACEE-EF28-4116-A8C4-1EF9D2DF559F}">
      <dsp:nvSpPr>
        <dsp:cNvPr id="0" name=""/>
        <dsp:cNvSpPr/>
      </dsp:nvSpPr>
      <dsp:spPr>
        <a:xfrm>
          <a:off x="1437158" y="3395329"/>
          <a:ext cx="4073587" cy="20893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Индивидуальные  </a:t>
          </a:r>
          <a:endParaRPr lang="ru-RU" sz="3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98354" y="3456525"/>
        <a:ext cx="3951195" cy="1966981"/>
      </dsp:txXfrm>
    </dsp:sp>
    <dsp:sp modelId="{B84DB614-ED3B-4F2F-88C2-3823605A3CDF}">
      <dsp:nvSpPr>
        <dsp:cNvPr id="0" name=""/>
        <dsp:cNvSpPr/>
      </dsp:nvSpPr>
      <dsp:spPr>
        <a:xfrm>
          <a:off x="5876340" y="3048014"/>
          <a:ext cx="3845039" cy="208937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A150FD-72C7-442B-9EDA-468C604868DF}">
      <dsp:nvSpPr>
        <dsp:cNvPr id="0" name=""/>
        <dsp:cNvSpPr/>
      </dsp:nvSpPr>
      <dsp:spPr>
        <a:xfrm>
          <a:off x="6241934" y="3395329"/>
          <a:ext cx="3845039" cy="208937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Фронтальные </a:t>
          </a:r>
          <a:r>
            <a:rPr lang="ru-RU" sz="4500" kern="1200" dirty="0" smtClean="0"/>
            <a:t> </a:t>
          </a:r>
          <a:endParaRPr lang="ru-RU" sz="4500" kern="1200" dirty="0"/>
        </a:p>
      </dsp:txBody>
      <dsp:txXfrm>
        <a:off x="6303130" y="3456525"/>
        <a:ext cx="3722647" cy="196698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E95761-1799-4CA2-B24E-093CB8C76D69}">
      <dsp:nvSpPr>
        <dsp:cNvPr id="0" name=""/>
        <dsp:cNvSpPr/>
      </dsp:nvSpPr>
      <dsp:spPr>
        <a:xfrm>
          <a:off x="7715206" y="3330464"/>
          <a:ext cx="91440" cy="6200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20075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D7DBE4-68FD-4DA6-8EBF-87085B6DCC29}">
      <dsp:nvSpPr>
        <dsp:cNvPr id="0" name=""/>
        <dsp:cNvSpPr/>
      </dsp:nvSpPr>
      <dsp:spPr>
        <a:xfrm>
          <a:off x="5849365" y="1130892"/>
          <a:ext cx="1911560" cy="8457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48198"/>
              </a:lnTo>
              <a:lnTo>
                <a:pt x="1911560" y="648198"/>
              </a:lnTo>
              <a:lnTo>
                <a:pt x="1911560" y="845710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0B2CCF-B1D1-4B6E-A923-03F99E0F18CD}">
      <dsp:nvSpPr>
        <dsp:cNvPr id="0" name=""/>
        <dsp:cNvSpPr/>
      </dsp:nvSpPr>
      <dsp:spPr>
        <a:xfrm>
          <a:off x="3852138" y="3330464"/>
          <a:ext cx="1302929" cy="6200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2563"/>
              </a:lnTo>
              <a:lnTo>
                <a:pt x="1302929" y="422563"/>
              </a:lnTo>
              <a:lnTo>
                <a:pt x="1302929" y="620075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348B66-9A44-40B4-9ED3-CABDDD38C848}">
      <dsp:nvSpPr>
        <dsp:cNvPr id="0" name=""/>
        <dsp:cNvSpPr/>
      </dsp:nvSpPr>
      <dsp:spPr>
        <a:xfrm>
          <a:off x="2549209" y="3330464"/>
          <a:ext cx="1302929" cy="620075"/>
        </a:xfrm>
        <a:custGeom>
          <a:avLst/>
          <a:gdLst/>
          <a:ahLst/>
          <a:cxnLst/>
          <a:rect l="0" t="0" r="0" b="0"/>
          <a:pathLst>
            <a:path>
              <a:moveTo>
                <a:pt x="1302929" y="0"/>
              </a:moveTo>
              <a:lnTo>
                <a:pt x="1302929" y="422563"/>
              </a:lnTo>
              <a:lnTo>
                <a:pt x="0" y="422563"/>
              </a:lnTo>
              <a:lnTo>
                <a:pt x="0" y="620075"/>
              </a:lnTo>
            </a:path>
          </a:pathLst>
        </a:custGeom>
        <a:noFill/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60F4DF-707A-4279-BA84-617B2984125A}">
      <dsp:nvSpPr>
        <dsp:cNvPr id="0" name=""/>
        <dsp:cNvSpPr/>
      </dsp:nvSpPr>
      <dsp:spPr>
        <a:xfrm>
          <a:off x="3852138" y="1130892"/>
          <a:ext cx="1997227" cy="845710"/>
        </a:xfrm>
        <a:custGeom>
          <a:avLst/>
          <a:gdLst/>
          <a:ahLst/>
          <a:cxnLst/>
          <a:rect l="0" t="0" r="0" b="0"/>
          <a:pathLst>
            <a:path>
              <a:moveTo>
                <a:pt x="1997227" y="0"/>
              </a:moveTo>
              <a:lnTo>
                <a:pt x="1997227" y="648198"/>
              </a:lnTo>
              <a:lnTo>
                <a:pt x="0" y="648198"/>
              </a:lnTo>
              <a:lnTo>
                <a:pt x="0" y="845710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17B520-9D4A-4814-9BB1-A683522CF1A2}">
      <dsp:nvSpPr>
        <dsp:cNvPr id="0" name=""/>
        <dsp:cNvSpPr/>
      </dsp:nvSpPr>
      <dsp:spPr>
        <a:xfrm>
          <a:off x="3970205" y="-222969"/>
          <a:ext cx="3758320" cy="13538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FBB7C6-F496-4B51-8B4B-E1198A74260B}">
      <dsp:nvSpPr>
        <dsp:cNvPr id="0" name=""/>
        <dsp:cNvSpPr/>
      </dsp:nvSpPr>
      <dsp:spPr>
        <a:xfrm>
          <a:off x="4207101" y="2081"/>
          <a:ext cx="3758320" cy="13538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Типы заданий</a:t>
          </a:r>
          <a:endParaRPr lang="ru-RU" sz="3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46754" y="41734"/>
        <a:ext cx="3679014" cy="1274555"/>
      </dsp:txXfrm>
    </dsp:sp>
    <dsp:sp modelId="{81135E8A-0B01-4551-B4B6-30AC4A3C26F7}">
      <dsp:nvSpPr>
        <dsp:cNvPr id="0" name=""/>
        <dsp:cNvSpPr/>
      </dsp:nvSpPr>
      <dsp:spPr>
        <a:xfrm>
          <a:off x="2786105" y="1976602"/>
          <a:ext cx="2132066" cy="135386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32E246-3573-4A8C-A48A-4096D197CBD3}">
      <dsp:nvSpPr>
        <dsp:cNvPr id="0" name=""/>
        <dsp:cNvSpPr/>
      </dsp:nvSpPr>
      <dsp:spPr>
        <a:xfrm>
          <a:off x="3023001" y="2201654"/>
          <a:ext cx="2132066" cy="13538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Творческие</a:t>
          </a:r>
          <a:r>
            <a:rPr lang="ru-RU" sz="2400" kern="1200" dirty="0" smtClean="0"/>
            <a:t> </a:t>
          </a:r>
          <a:endParaRPr lang="ru-RU" sz="2400" kern="1200" dirty="0"/>
        </a:p>
      </dsp:txBody>
      <dsp:txXfrm>
        <a:off x="3062654" y="2241307"/>
        <a:ext cx="2052760" cy="1274555"/>
      </dsp:txXfrm>
    </dsp:sp>
    <dsp:sp modelId="{98D0AD09-BEA2-4AD9-849F-4A70511A216C}">
      <dsp:nvSpPr>
        <dsp:cNvPr id="0" name=""/>
        <dsp:cNvSpPr/>
      </dsp:nvSpPr>
      <dsp:spPr>
        <a:xfrm>
          <a:off x="1483176" y="3950540"/>
          <a:ext cx="2132066" cy="135386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BF2FD7-AFEA-44F0-A670-0AAFAF9BA8FF}">
      <dsp:nvSpPr>
        <dsp:cNvPr id="0" name=""/>
        <dsp:cNvSpPr/>
      </dsp:nvSpPr>
      <dsp:spPr>
        <a:xfrm>
          <a:off x="1720072" y="4175592"/>
          <a:ext cx="2132066" cy="13538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Логические 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59725" y="4215245"/>
        <a:ext cx="2052760" cy="1274555"/>
      </dsp:txXfrm>
    </dsp:sp>
    <dsp:sp modelId="{F3D84657-1B0D-488C-92CC-CCDF8349F2BB}">
      <dsp:nvSpPr>
        <dsp:cNvPr id="0" name=""/>
        <dsp:cNvSpPr/>
      </dsp:nvSpPr>
      <dsp:spPr>
        <a:xfrm>
          <a:off x="4089034" y="3950540"/>
          <a:ext cx="2132066" cy="135386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2992B4-D6D1-4DCF-A372-4D7B54451ECC}">
      <dsp:nvSpPr>
        <dsp:cNvPr id="0" name=""/>
        <dsp:cNvSpPr/>
      </dsp:nvSpPr>
      <dsp:spPr>
        <a:xfrm>
          <a:off x="4325931" y="4175592"/>
          <a:ext cx="2132066" cy="13538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Номенклатурные</a:t>
          </a:r>
          <a:r>
            <a:rPr lang="ru-RU" sz="2000" kern="1200" dirty="0" smtClean="0"/>
            <a:t> </a:t>
          </a:r>
          <a:endParaRPr lang="ru-RU" sz="2000" kern="1200" dirty="0"/>
        </a:p>
      </dsp:txBody>
      <dsp:txXfrm>
        <a:off x="4365584" y="4215245"/>
        <a:ext cx="2052760" cy="1274555"/>
      </dsp:txXfrm>
    </dsp:sp>
    <dsp:sp modelId="{98E70CFD-8CF0-47B2-BE87-321BB6834FB4}">
      <dsp:nvSpPr>
        <dsp:cNvPr id="0" name=""/>
        <dsp:cNvSpPr/>
      </dsp:nvSpPr>
      <dsp:spPr>
        <a:xfrm>
          <a:off x="6694893" y="1976602"/>
          <a:ext cx="2132066" cy="135386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F3F3A9-176F-4D9F-9511-026A230430B5}">
      <dsp:nvSpPr>
        <dsp:cNvPr id="0" name=""/>
        <dsp:cNvSpPr/>
      </dsp:nvSpPr>
      <dsp:spPr>
        <a:xfrm>
          <a:off x="6931789" y="2201654"/>
          <a:ext cx="2132066" cy="13538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Проектные 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971442" y="2241307"/>
        <a:ext cx="2052760" cy="1274555"/>
      </dsp:txXfrm>
    </dsp:sp>
    <dsp:sp modelId="{3FA5A514-A0D1-411C-9E3A-7F155611B4CD}">
      <dsp:nvSpPr>
        <dsp:cNvPr id="0" name=""/>
        <dsp:cNvSpPr/>
      </dsp:nvSpPr>
      <dsp:spPr>
        <a:xfrm>
          <a:off x="6694893" y="3950540"/>
          <a:ext cx="2132066" cy="135386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0A03BD-5B6F-4B3D-80C9-98CC78334EE0}">
      <dsp:nvSpPr>
        <dsp:cNvPr id="0" name=""/>
        <dsp:cNvSpPr/>
      </dsp:nvSpPr>
      <dsp:spPr>
        <a:xfrm>
          <a:off x="6931789" y="4175592"/>
          <a:ext cx="2132066" cy="13538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Ассоциативные 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971442" y="4215245"/>
        <a:ext cx="2052760" cy="127455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1DBB1A-7E94-4668-93AD-E66A28B14E61}">
      <dsp:nvSpPr>
        <dsp:cNvPr id="0" name=""/>
        <dsp:cNvSpPr/>
      </dsp:nvSpPr>
      <dsp:spPr>
        <a:xfrm>
          <a:off x="65563" y="590916"/>
          <a:ext cx="56197" cy="561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68306" y="593659"/>
        <a:ext cx="50711" cy="50711"/>
      </dsp:txXfrm>
    </dsp:sp>
    <dsp:sp modelId="{BFE0068C-F2E5-4B98-89DD-9F61A3946707}">
      <dsp:nvSpPr>
        <dsp:cNvPr id="0" name=""/>
        <dsp:cNvSpPr/>
      </dsp:nvSpPr>
      <dsp:spPr>
        <a:xfrm rot="16200000">
          <a:off x="73952" y="571206"/>
          <a:ext cx="3942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9420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483D82-78A7-4D2F-9B55-7B3C67AB8BDF}">
      <dsp:nvSpPr>
        <dsp:cNvPr id="0" name=""/>
        <dsp:cNvSpPr/>
      </dsp:nvSpPr>
      <dsp:spPr>
        <a:xfrm>
          <a:off x="74836" y="513843"/>
          <a:ext cx="37652" cy="376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76674" y="515681"/>
        <a:ext cx="33976" cy="33976"/>
      </dsp:txXfrm>
    </dsp:sp>
    <dsp:sp modelId="{8C962FC8-B8F2-4781-80CC-C4807CFBC288}">
      <dsp:nvSpPr>
        <dsp:cNvPr id="0" name=""/>
        <dsp:cNvSpPr/>
      </dsp:nvSpPr>
      <dsp:spPr>
        <a:xfrm rot="1800000">
          <a:off x="119606" y="643278"/>
          <a:ext cx="3216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2160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EC3707-16CB-439D-A1F2-53A63354E8EA}">
      <dsp:nvSpPr>
        <dsp:cNvPr id="0" name=""/>
        <dsp:cNvSpPr/>
      </dsp:nvSpPr>
      <dsp:spPr>
        <a:xfrm>
          <a:off x="149613" y="643361"/>
          <a:ext cx="37652" cy="376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151451" y="645199"/>
        <a:ext cx="33976" cy="33976"/>
      </dsp:txXfrm>
    </dsp:sp>
    <dsp:sp modelId="{65289F3E-8D48-4AD9-9D7D-F3C7B4B4759B}">
      <dsp:nvSpPr>
        <dsp:cNvPr id="0" name=""/>
        <dsp:cNvSpPr/>
      </dsp:nvSpPr>
      <dsp:spPr>
        <a:xfrm rot="9000000">
          <a:off x="35557" y="643278"/>
          <a:ext cx="3216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2160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F5CB3B-BF79-4893-A839-E674AF4F80BA}">
      <dsp:nvSpPr>
        <dsp:cNvPr id="0" name=""/>
        <dsp:cNvSpPr/>
      </dsp:nvSpPr>
      <dsp:spPr>
        <a:xfrm>
          <a:off x="59" y="643361"/>
          <a:ext cx="37652" cy="376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897" y="645199"/>
        <a:ext cx="33976" cy="339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507F5E8A-7644-4F50-8F72-65ACF32117F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9DCDCD0-354A-49BC-A226-7D5CC21010A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116812-4D2D-4760-866C-F892236C4F47}" type="datetimeFigureOut">
              <a:rPr lang="ru-RU" smtClean="0"/>
              <a:t>09.11.2021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1336EB4-ECFE-49E4-9287-BE0DE1E26C8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166A689-4E7C-4F2C-B9D4-329FC84CBDC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FA7011-838B-4A9D-BF4C-3344F3C5A49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96148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59992A-4692-44E1-A0C3-98762478A495}" type="datetimeFigureOut">
              <a:rPr lang="ru-RU" smtClean="0"/>
              <a:t>09.11.2021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60113A-B59B-4D8C-B30C-BFAF7453006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7412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0113A-B59B-4D8C-B30C-BFAF7453006C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1408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60113A-B59B-4D8C-B30C-BFAF7453006C}" type="slidenum">
              <a:rPr lang="ru-RU" smtClean="0"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5793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 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rtlCol="0"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 rtlCol="0"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rtl="0"/>
            <a:fld id="{BC621F53-42F1-4162-B336-26DCEE8C78C6}" type="datetime1">
              <a:rPr lang="ru-RU" noProof="0" smtClean="0"/>
              <a:t>09.11.2021</a:t>
            </a:fld>
            <a:endParaRPr lang="ru-RU" noProof="0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rtl="0"/>
            <a:r>
              <a:rPr lang="ru-RU" noProof="0"/>
              <a:t>
              </a:t>
            </a:r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 dirty="0"/>
          </a:p>
        </p:txBody>
      </p:sp>
      <p:cxnSp>
        <p:nvCxnSpPr>
          <p:cNvPr id="8" name="Прямая соединительная линия 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178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 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CB4E175-9C2C-4C83-9CCB-1EE79023B6BD}" type="datetime1">
              <a:rPr lang="ru-RU" noProof="0" smtClean="0"/>
              <a:t>09.11.2021</a:t>
            </a:fld>
            <a:endParaRPr lang="ru-RU" noProof="0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
              </a:t>
            </a:r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3552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 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7517F1C-F724-4DFD-84E7-B0A8A15DA9AC}" type="datetime1">
              <a:rPr lang="ru-RU" noProof="0" smtClean="0"/>
              <a:t>09.11.2021</a:t>
            </a:fld>
            <a:endParaRPr lang="ru-RU" noProof="0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
              </a:t>
            </a:r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994763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55E9043-9D87-468C-B209-BBE6FB22E4FD}" type="datetime1">
              <a:rPr lang="ru-RU" noProof="0" smtClean="0"/>
              <a:t>09.11.2021</a:t>
            </a:fld>
            <a:endParaRPr lang="ru-RU" noProof="0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
              </a:t>
            </a:r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7203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rtlCol="0"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F90436A-6E7E-4CBA-928F-75534163B5FD}" type="datetime1">
              <a:rPr lang="ru-RU" noProof="0" smtClean="0"/>
              <a:t>09.11.2021</a:t>
            </a:fld>
            <a:endParaRPr lang="ru-RU" noProof="0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
              </a:t>
            </a:r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 dirty="0"/>
          </a:p>
        </p:txBody>
      </p:sp>
      <p:cxnSp>
        <p:nvCxnSpPr>
          <p:cNvPr id="7" name="Прямая соединительная линия 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9360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 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 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6B747CA-7290-4C9C-985A-A6536F935AE6}" type="datetime1">
              <a:rPr lang="ru-RU" noProof="0" smtClean="0"/>
              <a:t>09.11.2021</a:t>
            </a:fld>
            <a:endParaRPr lang="ru-RU" noProof="0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
              </a:t>
            </a:r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81670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 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 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 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 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B3476CB-37AE-42E0-B083-5844E8E2A47B}" type="datetime1">
              <a:rPr lang="ru-RU" noProof="0" smtClean="0"/>
              <a:t>09.11.2021</a:t>
            </a:fld>
            <a:endParaRPr lang="ru-RU" noProof="0" dirty="0"/>
          </a:p>
        </p:txBody>
      </p:sp>
      <p:sp>
        <p:nvSpPr>
          <p:cNvPr id="8" name="Нижний колонтитул 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
              </a:t>
            </a:r>
            <a:endParaRPr lang="ru-RU" noProof="0" dirty="0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963352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 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A9BFC6D-26C7-447B-A29C-1CD48A44E0FC}" type="datetime1">
              <a:rPr lang="ru-RU" noProof="0" smtClean="0"/>
              <a:t>09.11.2021</a:t>
            </a:fld>
            <a:endParaRPr lang="ru-RU" noProof="0" dirty="0"/>
          </a:p>
        </p:txBody>
      </p:sp>
      <p:sp>
        <p:nvSpPr>
          <p:cNvPr id="4" name="Нижний колонтитул 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
              </a:t>
            </a:r>
            <a:endParaRPr lang="ru-RU" noProof="0" dirty="0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005428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 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CF42ED9-3285-47FB-AD0C-01B700C3CF44}" type="datetime1">
              <a:rPr lang="ru-RU" noProof="0" smtClean="0"/>
              <a:t>09.11.2021</a:t>
            </a:fld>
            <a:endParaRPr lang="ru-RU" noProof="0" dirty="0"/>
          </a:p>
        </p:txBody>
      </p:sp>
      <p:sp>
        <p:nvSpPr>
          <p:cNvPr id="3" name="Нижний колонтитул 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
              </a:t>
            </a:r>
            <a:endParaRPr lang="ru-RU" noProof="0" dirty="0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98825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rtlCol="0"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 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ABA011B-8444-433D-95F0-78252DAA1FDD}" type="datetime1">
              <a:rPr lang="ru-RU" noProof="0" smtClean="0"/>
              <a:t>09.11.2021</a:t>
            </a:fld>
            <a:endParaRPr lang="ru-RU" noProof="0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
              </a:t>
            </a:r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58383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rtlCol="0"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 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rtlCol="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изображение</a:t>
            </a:r>
            <a:endParaRPr lang="ru-RU" noProof="0" dirty="0"/>
          </a:p>
        </p:txBody>
      </p:sp>
      <p:sp>
        <p:nvSpPr>
          <p:cNvPr id="4" name="Текст 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739BAAB-466B-435A-A753-FB026011CC84}" type="datetime1">
              <a:rPr lang="ru-RU" noProof="0" smtClean="0"/>
              <a:t>09.11.2021</a:t>
            </a:fld>
            <a:endParaRPr lang="ru-RU" noProof="0" dirty="0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
              </a:t>
            </a:r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74084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 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 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Дата 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pPr rtl="0"/>
            <a:fld id="{8E0918B6-8CEE-40C7-BF07-9AA0BD63B15D}" type="datetime1">
              <a:rPr lang="ru-RU" noProof="0" smtClean="0"/>
              <a:t>09.11.2021</a:t>
            </a:fld>
            <a:endParaRPr lang="ru-RU" noProof="0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/>
              <a:t>
              </a:t>
            </a:r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pPr rtl="0"/>
            <a:fld id="{6D22F896-40B5-4ADD-8801-0D06FADFA095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02258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Прямая соединительная линия 41">
            <a:extLst>
              <a:ext uri="{FF2B5EF4-FFF2-40B4-BE49-F238E27FC236}">
                <a16:creationId xmlns:a16="http://schemas.microsoft.com/office/drawing/2014/main" id="{63FED537-3AF1-4C36-9904-77B6A54D27B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978660" y="5462458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050E78D6-F072-48E7-8270-20EFBDD26F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8625" y="4329113"/>
            <a:ext cx="11519535" cy="1443037"/>
          </a:xfrm>
        </p:spPr>
        <p:txBody>
          <a:bodyPr rtlCol="0">
            <a:normAutofit fontScale="90000"/>
          </a:bodyPr>
          <a:lstStyle/>
          <a:p>
            <a:r>
              <a:rPr lang="ru-RU" sz="4600" cap="none" dirty="0" smtClean="0"/>
              <a:t/>
            </a:r>
            <a:br>
              <a:rPr lang="ru-RU" sz="4600" cap="none" dirty="0" smtClean="0"/>
            </a:br>
            <a:r>
              <a:rPr lang="ru-RU" sz="4600" cap="none" dirty="0"/>
              <a:t/>
            </a:r>
            <a:br>
              <a:rPr lang="ru-RU" sz="4600" cap="none" dirty="0"/>
            </a:br>
            <a:r>
              <a:rPr lang="ru-RU" sz="4400" cap="none" dirty="0" smtClean="0"/>
              <a:t>Развитие </a:t>
            </a:r>
            <a:r>
              <a:rPr lang="ru-RU" sz="4400" cap="none" dirty="0"/>
              <a:t>функциональной грамотности </a:t>
            </a:r>
            <a:br>
              <a:rPr lang="ru-RU" sz="4400" cap="none" dirty="0"/>
            </a:br>
            <a:r>
              <a:rPr lang="ru-RU" sz="4400" cap="none" dirty="0"/>
              <a:t>на уроках географии на примере работы с </a:t>
            </a:r>
            <a:r>
              <a:rPr lang="ru-RU" sz="4400" cap="none" dirty="0" smtClean="0"/>
              <a:t>картой</a:t>
            </a:r>
            <a:br>
              <a:rPr lang="ru-RU" sz="4400" cap="none" dirty="0" smtClean="0"/>
            </a:br>
            <a:endParaRPr lang="ru-RU" sz="4400" cap="none" dirty="0"/>
          </a:p>
        </p:txBody>
      </p:sp>
      <p:sp>
        <p:nvSpPr>
          <p:cNvPr id="3" name="Подзаголовок 2">
            <a:extLst>
              <a:ext uri="{FF2B5EF4-FFF2-40B4-BE49-F238E27FC236}">
                <a16:creationId xmlns:a16="http://schemas.microsoft.com/office/drawing/2014/main" id="{3FC7BD98-5486-489C-BAA0-A69CEFF691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09530" y="5598293"/>
            <a:ext cx="8767860" cy="553690"/>
          </a:xfrm>
        </p:spPr>
        <p:txBody>
          <a:bodyPr rtlCol="0">
            <a:normAutofit fontScale="92500" lnSpcReduction="20000"/>
          </a:bodyPr>
          <a:lstStyle/>
          <a:p>
            <a:pPr rtl="0"/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7" name="Рисунок 6" descr="Мужчина смотрит на пейзаж">
            <a:extLst>
              <a:ext uri="{FF2B5EF4-FFF2-40B4-BE49-F238E27FC236}">
                <a16:creationId xmlns:a16="http://schemas.microsoft.com/office/drawing/2014/main" id="{CD9EF39B-AB41-49AB-8163-8B5FD7D283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025" y="256540"/>
            <a:ext cx="11748135" cy="3562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050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Приёмы формирования мотивации учащихся при работе с картой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4326" y="2057399"/>
            <a:ext cx="11501438" cy="4271963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ru-RU" sz="36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Использование </a:t>
            </a:r>
            <a:r>
              <a:rPr lang="ru-RU" sz="3600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карт в школе должно решать 2 главные и тесно взаимосвязанные задачи: во-первых, способствовать изучению физической и экономической географии и истории, во-вторых, формировать картографические навыки, закладывать начала картографической грамоты, необходимые каждому человеку. При изучении предмета «география» учащиеся должны усвоить очень большой объём географических названий. </a:t>
            </a:r>
            <a:endParaRPr lang="ru-RU" sz="36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54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075" y="609600"/>
            <a:ext cx="11101387" cy="135636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Приёмы</a:t>
            </a:r>
            <a:r>
              <a:rPr lang="ru-RU" sz="31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позволили бы активизировать все виды памяти учащихся (моторную, эмоциональную, словесную, образную), развить их внимание, мышление, а также сформировать мотивацию к изучению этого предмета: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0075" y="2243138"/>
            <a:ext cx="11101387" cy="3852862"/>
          </a:xfrm>
        </p:spPr>
        <p:txBody>
          <a:bodyPr>
            <a:normAutofit/>
          </a:bodyPr>
          <a:lstStyle/>
          <a:p>
            <a:pPr marL="45720" indent="0" algn="just">
              <a:lnSpc>
                <a:spcPct val="107000"/>
              </a:lnSpc>
              <a:spcAft>
                <a:spcPts val="800"/>
              </a:spcAft>
              <a:buNone/>
              <a:tabLst>
                <a:tab pos="180340" algn="l"/>
              </a:tabLst>
            </a:pPr>
            <a:r>
              <a:rPr lang="ru-RU" sz="3600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«Географическая цепочка», «Наблюдатель», Буквенный лабиринт», «Третий лишний», «Зачет по номенклатуре», «Фотография», «Волшебная буква», «</a:t>
            </a:r>
            <a:r>
              <a:rPr lang="ru-RU" sz="36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Река - </a:t>
            </a:r>
            <a:r>
              <a:rPr lang="ru-RU" sz="3600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город», «Географический конструктор», «Географические координаты». </a:t>
            </a:r>
            <a:endParaRPr lang="ru-RU" sz="36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12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143000" y="563881"/>
            <a:ext cx="987552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828600"/>
              </p:ext>
            </p:extLst>
          </p:nvPr>
        </p:nvGraphicFramePr>
        <p:xfrm>
          <a:off x="471488" y="563881"/>
          <a:ext cx="10547032" cy="55321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917046726"/>
              </p:ext>
            </p:extLst>
          </p:nvPr>
        </p:nvGraphicFramePr>
        <p:xfrm>
          <a:off x="9972674" y="4943475"/>
          <a:ext cx="187325" cy="1194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9837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77628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Приемы работы с картой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mini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81134" y="1214438"/>
            <a:ext cx="8501122" cy="5114924"/>
          </a:xfrm>
        </p:spPr>
      </p:pic>
    </p:spTree>
    <p:extLst>
      <p:ext uri="{BB962C8B-B14F-4D97-AF65-F5344CB8AC3E}">
        <p14:creationId xmlns:p14="http://schemas.microsoft.com/office/powerpoint/2010/main" val="269258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9"/>
            <a:ext cx="8229600" cy="45719"/>
          </a:xfrm>
        </p:spPr>
        <p:txBody>
          <a:bodyPr>
            <a:noAutofit/>
          </a:bodyPr>
          <a:lstStyle/>
          <a:p>
            <a:pPr algn="l"/>
            <a:r>
              <a:rPr lang="ru-RU" sz="3200" dirty="0"/>
              <a:t/>
            </a:r>
            <a:br>
              <a:rPr lang="ru-RU" sz="3200" dirty="0"/>
            </a:b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42925" y="942975"/>
            <a:ext cx="5557838" cy="5183189"/>
          </a:xfrm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endParaRPr lang="ru-RU" sz="3300" dirty="0" smtClean="0">
              <a:solidFill>
                <a:srgbClr val="0070C0"/>
              </a:solidFill>
              <a:latin typeface="Tahoma"/>
            </a:endParaRPr>
          </a:p>
          <a:p>
            <a:pPr algn="ctr">
              <a:buNone/>
            </a:pPr>
            <a:r>
              <a:rPr lang="ru-RU" sz="3300" dirty="0" smtClean="0">
                <a:solidFill>
                  <a:srgbClr val="0070C0"/>
                </a:solidFill>
                <a:latin typeface="Tahoma"/>
              </a:rPr>
              <a:t>«</a:t>
            </a:r>
            <a:r>
              <a:rPr lang="ru-RU" sz="3300" b="1" dirty="0">
                <a:solidFill>
                  <a:srgbClr val="0070C0"/>
                </a:solidFill>
                <a:latin typeface="Tahoma"/>
              </a:rPr>
              <a:t>Стороны горизонта</a:t>
            </a:r>
            <a:r>
              <a:rPr lang="ru-RU" sz="3300" dirty="0">
                <a:solidFill>
                  <a:srgbClr val="0070C0"/>
                </a:solidFill>
                <a:latin typeface="Tahoma"/>
              </a:rPr>
              <a:t>»</a:t>
            </a:r>
            <a:r>
              <a:rPr lang="ru-RU" dirty="0">
                <a:solidFill>
                  <a:srgbClr val="0070C0"/>
                </a:solidFill>
                <a:latin typeface="Tahoma"/>
              </a:rPr>
              <a:t> </a:t>
            </a:r>
          </a:p>
          <a:p>
            <a:pPr algn="just"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ahoma"/>
              </a:rPr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ahoma"/>
              </a:rPr>
              <a:t>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формировать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пространственное представление,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лучше запомнить карту.</a:t>
            </a:r>
          </a:p>
          <a:p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Пример1 </a:t>
            </a:r>
            <a:r>
              <a:rPr lang="ru-RU" sz="24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Укажите  материки  западного и восточного полушария.</a:t>
            </a:r>
          </a:p>
          <a:p>
            <a:r>
              <a:rPr lang="ru-RU" sz="24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2. Расположи горы мира  с севера на юг: Тибет, Кавказ, Анды, Кордильеры, Альпы, Тянь-Шань.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62687" y="942974"/>
            <a:ext cx="5457825" cy="5183189"/>
          </a:xfrm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endParaRPr lang="ru-RU" sz="3300" b="1" dirty="0" smtClean="0">
              <a:solidFill>
                <a:srgbClr val="0070C0"/>
              </a:solidFill>
              <a:latin typeface="Tahoma"/>
            </a:endParaRPr>
          </a:p>
          <a:p>
            <a:pPr algn="ctr">
              <a:buNone/>
            </a:pPr>
            <a:r>
              <a:rPr lang="ru-RU" sz="3300" b="1" dirty="0" smtClean="0">
                <a:solidFill>
                  <a:srgbClr val="0070C0"/>
                </a:solidFill>
                <a:latin typeface="Tahoma"/>
              </a:rPr>
              <a:t>«</a:t>
            </a:r>
            <a:r>
              <a:rPr lang="ru-RU" sz="3300" b="1" dirty="0">
                <a:solidFill>
                  <a:srgbClr val="0070C0"/>
                </a:solidFill>
                <a:latin typeface="Tahoma"/>
              </a:rPr>
              <a:t>Найди лишнее»</a:t>
            </a:r>
            <a:r>
              <a:rPr lang="ru-RU" sz="3300" b="1" baseline="30000" dirty="0">
                <a:solidFill>
                  <a:srgbClr val="0070C0"/>
                </a:solidFill>
                <a:latin typeface="Tahoma"/>
              </a:rPr>
              <a:t> </a:t>
            </a:r>
            <a:endParaRPr lang="ru-RU" sz="3300" b="1" dirty="0">
              <a:solidFill>
                <a:srgbClr val="0070C0"/>
              </a:solidFill>
              <a:latin typeface="Tahoma"/>
            </a:endParaRP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Найти лишний географический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 дать объяснение выбору.</a:t>
            </a:r>
          </a:p>
          <a:p>
            <a:r>
              <a:rPr lang="ru-RU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1. Бразилия, Аргентина, Перу, Колумбия, Парагвай ( Парагвай не имеет выход к морю остальные имеют морские порты).</a:t>
            </a:r>
          </a:p>
          <a:p>
            <a:r>
              <a:rPr lang="ru-RU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2. Монголия, Сирия, Албания, Китай, Турция. (Албания, находится в Европе, остальные в Азии).</a:t>
            </a:r>
          </a:p>
          <a:p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52043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28700" y="0"/>
            <a:ext cx="4992688" cy="1685925"/>
          </a:xfrm>
        </p:spPr>
        <p:txBody>
          <a:bodyPr>
            <a:noAutofit/>
          </a:bodyPr>
          <a:lstStyle/>
          <a:p>
            <a:pPr algn="ctr"/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ассоциативных заданий</a:t>
            </a:r>
          </a:p>
          <a:p>
            <a:pPr algn="ctr"/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1513" y="2085975"/>
            <a:ext cx="5349875" cy="4040190"/>
          </a:xfrm>
          <a:ln w="76200"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Буэ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нос-Айрес - Бухара  - (оба начинаются на букву «Б</a:t>
            </a: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»).</a:t>
            </a:r>
          </a:p>
          <a:p>
            <a:pPr marL="45720" indent="0">
              <a:buNone/>
            </a:pP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Буэнос-Айрес 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Будапешт – (являются столицами государств).</a:t>
            </a:r>
          </a:p>
          <a:p>
            <a:pPr marL="45720" indent="0">
              <a:buNone/>
            </a:pP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Буэнос-Айрес 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Копенгаген – (оба лежат на берегу моря).</a:t>
            </a:r>
          </a:p>
          <a:p>
            <a:pPr marL="45720" indent="0">
              <a:buNone/>
            </a:pP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Буэнос-Айрес 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Кейптаун – (оба лежат в южном </a:t>
            </a:r>
            <a:r>
              <a:rPr lang="ru-RU" sz="20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полушари</a:t>
            </a:r>
            <a:endParaRPr lang="ru-RU" sz="20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Буэнос-Айрес – Вашингтон -  (оба лежат в западном полушарии).</a:t>
            </a:r>
          </a:p>
          <a:p>
            <a:pPr indent="0">
              <a:lnSpc>
                <a:spcPct val="150000"/>
              </a:lnSpc>
              <a:buNone/>
            </a:pPr>
            <a:endParaRPr lang="ru-RU" sz="1200" dirty="0">
              <a:solidFill>
                <a:schemeClr val="accent6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69026" y="476672"/>
            <a:ext cx="4989512" cy="1609303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логических заданий</a:t>
            </a:r>
            <a:r>
              <a:rPr lang="ru-RU" sz="3200" i="1" dirty="0">
                <a:solidFill>
                  <a:srgbClr val="0070C0"/>
                </a:solidFill>
                <a:latin typeface="Tahoma"/>
              </a:rPr>
              <a:t> 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69026" y="2085975"/>
            <a:ext cx="5446712" cy="4057650"/>
          </a:xfrm>
          <a:ln w="76200">
            <a:solidFill>
              <a:schemeClr val="accent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sz="2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дается в виде списка, необходимо разделить на группы, причем,  количество групп не указывается, их может быть несколько, чем больше групп выделяется, тем ценнее ответ.</a:t>
            </a:r>
          </a:p>
          <a:p>
            <a:pPr algn="just"/>
            <a:r>
              <a:rPr lang="ru-RU" sz="2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Бразилия, Боливия, Кордильеры, Амазонка, Сенегал, Нигер, </a:t>
            </a:r>
            <a:r>
              <a:rPr lang="ru-RU" sz="2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Игуасу</a:t>
            </a:r>
            <a:r>
              <a:rPr lang="ru-RU" sz="2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Миссисипи, Енисей, Гималаи, Народная, Монблан, Обь, Румыния, Италия, Чад, Сомали, Конго, Вьетнам, Флорида, Анды, Нил, Эквадор, Финляндия, </a:t>
            </a:r>
            <a:r>
              <a:rPr lang="ru-RU" sz="2000" i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Атакама</a:t>
            </a:r>
            <a:r>
              <a:rPr lang="ru-RU" sz="2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Великобритания, Гекла, Эльбрус, Кавказ, Дунай, Рейн, Телецкое, Боденское, Альпы, Израиль, Сахара, </a:t>
            </a:r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Каракумы</a:t>
            </a:r>
            <a:r>
              <a:rPr lang="ru-RU" sz="2000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т.д.</a:t>
            </a:r>
            <a:endParaRPr lang="ru-RU" sz="2000" i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2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6239" y="428605"/>
            <a:ext cx="5321458" cy="1746271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Географический диктант»</a:t>
            </a:r>
          </a:p>
          <a:p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6238" y="2174876"/>
            <a:ext cx="5521642" cy="3929887"/>
          </a:xfrm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Диктант по контурной карте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Диктант по терминологии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69026" y="428605"/>
            <a:ext cx="5260974" cy="1128733"/>
          </a:xfrm>
        </p:spPr>
        <p:txBody>
          <a:bodyPr>
            <a:normAutofit fontScale="47500" lnSpcReduction="20000"/>
          </a:bodyPr>
          <a:lstStyle/>
          <a:p>
            <a:pPr algn="ctr"/>
            <a:endParaRPr lang="ru-RU" sz="3200" dirty="0">
              <a:solidFill>
                <a:srgbClr val="0070C0"/>
              </a:solidFill>
              <a:latin typeface="Bookman Old Style" pitchFamily="18" charset="0"/>
            </a:endParaRPr>
          </a:p>
          <a:p>
            <a:pPr algn="ctr"/>
            <a:endParaRPr lang="ru-RU" sz="3200" dirty="0">
              <a:solidFill>
                <a:srgbClr val="0070C0"/>
              </a:solidFill>
              <a:latin typeface="Bookman Old Style" pitchFamily="18" charset="0"/>
            </a:endParaRPr>
          </a:p>
          <a:p>
            <a:pPr algn="ctr"/>
            <a:endParaRPr lang="ru-RU" sz="3200" dirty="0">
              <a:solidFill>
                <a:srgbClr val="0070C0"/>
              </a:solidFill>
              <a:latin typeface="Bookman Old Style" pitchFamily="18" charset="0"/>
            </a:endParaRPr>
          </a:p>
          <a:p>
            <a:pPr algn="ctr"/>
            <a:r>
              <a:rPr lang="ru-RU" sz="65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«Ассоциативные загадки»</a:t>
            </a:r>
          </a:p>
          <a:p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69026" y="2174876"/>
            <a:ext cx="5646737" cy="3927726"/>
          </a:xfrm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Тигр (Скандинавский полуостров), Акула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Сахалин), итальянский сапог (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Апеннинский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полуостров), рог носорога (п-ов Сомали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68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42913" y="357167"/>
            <a:ext cx="5578475" cy="1817709"/>
          </a:xfrm>
        </p:spPr>
        <p:txBody>
          <a:bodyPr/>
          <a:lstStyle/>
          <a:p>
            <a:pPr algn="ctr"/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  <a:endParaRPr lang="ru-RU" sz="32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Географическая мозаика</a:t>
            </a: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913" y="1985963"/>
            <a:ext cx="5454967" cy="4118800"/>
          </a:xfrm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на сопоставление политической и физической карт. Учитель называет объекты (вулканы, озера, горы, реки) и просит определить страны, на территории которых эти объекты находятся.</a:t>
            </a:r>
          </a:p>
          <a:p>
            <a:pPr algn="just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называет страны и просит найти, в пределах каких гор и равнин находятся эти страны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69026" y="357167"/>
            <a:ext cx="5475287" cy="1817709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</a:p>
          <a:p>
            <a:pPr algn="ctr"/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«Лови ошибку географа» 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72213" y="1985963"/>
            <a:ext cx="5519738" cy="4116639"/>
          </a:xfrm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(ученик) показывает на карте географический объект и специально делает ошибку в названии, учащиеся их исправляют.</a:t>
            </a:r>
          </a:p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у карты показывает географические объекты, изученные на предыдущем уроке, специально делает ошибку.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633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14338" y="642919"/>
            <a:ext cx="5607050" cy="900131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ru-RU" dirty="0" smtClean="0"/>
              <a:t> 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«Географическая цепочка» 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4338" y="2057400"/>
            <a:ext cx="5483542" cy="4047363"/>
          </a:xfrm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называет любой город, другой называет город, название которого начинается на последнюю букву уже названого города, и так далее.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69026" y="642919"/>
            <a:ext cx="5661023" cy="1143008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«Немая карта» 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69172" y="2057400"/>
            <a:ext cx="5560877" cy="4045202"/>
          </a:xfrm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Удобный метод проверки знания географической номенклатуры. Раздаю ученикам контурные карты с обозначенными цифрами. Нужно правильно назвать географический объект, который находится под соответствующей цифрой.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217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4349" y="658562"/>
            <a:ext cx="11358563" cy="6137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Приём «Наблюдатель».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Игровой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момент: «Прямая линия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24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Описание: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1)перечислить страны, которые пересекает одна параллель или один меридиан между заданными точками.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180340" algn="l"/>
              </a:tabLs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20-ом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с.ш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от Мексики до Вьетнама расположены ... (Мавритания, Мали, Алжир, Нигер, Чад, Судан, Саудовская Аравия, Оман,  Индия, Мьянма,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Тайланд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Лаос)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180340" algn="l"/>
              </a:tabLs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Гринвичском меридиане от Великобритании до Ганы расположены ... (Франция, Испания, Алжир, Мали, Буркина Фасо)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180340" algn="l"/>
              </a:tabLs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Какая параллель или меридиан пересекает все страны данного списка: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180340" algn="l"/>
              </a:tabLs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Литва, Дания, Великобритания, Ирландия (550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с.ш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180340" algn="l"/>
              </a:tabLs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Норвегия, Швеция, Польша, Чехия, Австрия, Словения, Италия, Ливия (16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в.д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549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4388" y="609600"/>
            <a:ext cx="10204132" cy="1356360"/>
          </a:xfrm>
        </p:spPr>
        <p:txBody>
          <a:bodyPr/>
          <a:lstStyle/>
          <a:p>
            <a:pPr algn="ctr"/>
            <a:r>
              <a:rPr lang="ru-RU" dirty="0"/>
              <a:t>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Функциональная грамотность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4388" y="2057400"/>
            <a:ext cx="10487025" cy="4038600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способность использовать все постоянно приобретаемые в жизни знания, умения и навыки для решения максимально широкого диапазона жизненных задач в различных сферах человеческой деятельности, общения и социальных отношений.</a:t>
            </a:r>
            <a:endParaRPr lang="ru-RU" sz="32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02493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913" y="897923"/>
            <a:ext cx="11430000" cy="4519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Второй вариант.</a:t>
            </a:r>
            <a:endParaRPr lang="ru-RU" sz="20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изучении темы «Политическая карта мира», 7 класс.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Игровой момент: «Сходства и различия».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Описание: учащимся даны четыре списка стран. Что общего у стран каждого списка между собой?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Пример: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Канада, Ирландия, Марокко, Сенегал, Исландия, Мексика, Бразилия, Португалия (западное полушарие)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Ангола, Танзания, Перу, Чили, Уругвай, Новая Зеландия, Папуа – Новая Гвинея, Мадагаскар (южное полушарие)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Финляндия, Дания, Турция, Индия, Монголия, Тунис, Египет, Мадагаскар (восточное полушарие)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г)  Эфиопия, Камерун, Израиль, Китай, Вьетнам, Швеция, Венесуэла, Гватемала (северное полушарие).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3202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100" y="609600"/>
            <a:ext cx="10218420" cy="29051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Приём «Река – город»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8638" y="1285875"/>
            <a:ext cx="11144250" cy="4810125"/>
          </a:xfrm>
        </p:spPr>
        <p:txBody>
          <a:bodyPr/>
          <a:lstStyle/>
          <a:p>
            <a:pPr marL="4572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Суть приёма и пример: 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учащимся предлагается за определённое количество времени (2 мин.) назвать города, расположенные на одной реке.</a:t>
            </a:r>
          </a:p>
          <a:p>
            <a:pPr marL="45720" indent="0" algn="just">
              <a:buNone/>
            </a:pP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назвать города, расположенные на реке Волга, продвигаясь от истока к устью. Назвавший город последним – выигрывает. </a:t>
            </a:r>
          </a:p>
          <a:p>
            <a:pPr marL="45720" indent="0" algn="just">
              <a:buNone/>
            </a:pP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Предполагаемые ответы: Ярославль, Кострома, Нижний Новгород, Чебоксары, Казань, ...</a:t>
            </a:r>
          </a:p>
          <a:p>
            <a:pPr marL="45720" indent="0" algn="just">
              <a:buNone/>
            </a:pP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урока, этап урока, на котором можно применять: форма состязания на уроках-играх.</a:t>
            </a:r>
          </a:p>
          <a:p>
            <a:pPr marL="45720" indent="0" algn="just">
              <a:buNone/>
            </a:pP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приёма: развитие и тренировка избирательной памяти</a:t>
            </a:r>
            <a:endParaRPr lang="ru-RU" sz="24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93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1488" y="396375"/>
            <a:ext cx="11430000" cy="5571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Фрагмент урока «Зачёт по карте Южной Америки», 7 </a:t>
            </a:r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урока: проверка знаний географической номенклатуры.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Задание: Обозначьте географические объекты на контурной карте, указанные под цифрами от 1 до 10.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	река Амазонка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	озеро Титикака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	залив Ла-Плата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	Карибское море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	Бразильское плоскогорье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	река Ориноко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	горы Анды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	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Галапагосские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острова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	Магелланов пролив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180340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10.	озеро Маракайбо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7583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800100"/>
            <a:ext cx="9875520" cy="628650"/>
          </a:xfrm>
        </p:spPr>
        <p:txBody>
          <a:bodyPr>
            <a:normAutofit fontScale="90000"/>
          </a:bodyPr>
          <a:lstStyle/>
          <a:p>
            <a:pPr marL="342900" indent="450215" algn="ctr">
              <a:lnSpc>
                <a:spcPct val="150000"/>
              </a:lnSpc>
              <a:spcBef>
                <a:spcPct val="20000"/>
              </a:spcBef>
            </a:pPr>
            <a:r>
              <a:rPr lang="ru-RU" sz="2200" dirty="0">
                <a:solidFill>
                  <a:srgbClr val="B4936D">
                    <a:lumMod val="50000"/>
                  </a:srgbClr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200" dirty="0">
                <a:solidFill>
                  <a:srgbClr val="B4936D">
                    <a:lumMod val="50000"/>
                  </a:srgbClr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6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Использование интерактивных карт </a:t>
            </a:r>
            <a:r>
              <a:rPr lang="ru-RU" sz="36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36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на </a:t>
            </a:r>
            <a:r>
              <a:rPr lang="ru-RU" sz="36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уроках географии позволяет учителю:</a:t>
            </a:r>
            <a:r>
              <a:rPr lang="ru-RU" sz="13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1300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488" y="1600200"/>
            <a:ext cx="11401425" cy="474345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SzPts val="1000"/>
              <a:buFont typeface="Wingdings"/>
              <a:buChar char=""/>
              <a:tabLst>
                <a:tab pos="457200" algn="l"/>
              </a:tabLst>
            </a:pPr>
            <a:r>
              <a:rPr lang="ru-RU" i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использовать </a:t>
            </a:r>
            <a:r>
              <a:rPr lang="ru-RU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на уроках разные пространственные модели – цифровые карты, цифровые снимки;</a:t>
            </a:r>
            <a:endParaRPr lang="ru-RU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buSzPts val="1000"/>
              <a:buFont typeface="Wingdings"/>
              <a:buChar char=""/>
              <a:tabLst>
                <a:tab pos="457200" algn="l"/>
              </a:tabLst>
            </a:pPr>
            <a:r>
              <a:rPr lang="ru-RU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оперативно менять масштаб картографического изображения на экране с целью изменения детализации размещения географических объектов и явлений;</a:t>
            </a:r>
            <a:endParaRPr lang="ru-RU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buSzPts val="1000"/>
              <a:buFont typeface="Wingdings"/>
              <a:buChar char=""/>
              <a:tabLst>
                <a:tab pos="457200" algn="l"/>
              </a:tabLst>
            </a:pPr>
            <a:r>
              <a:rPr lang="ru-RU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накладывать одни тематические слои на другие, а также на общегеографическую, физическую карту;</a:t>
            </a:r>
            <a:endParaRPr lang="ru-RU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50000"/>
              </a:lnSpc>
              <a:buSzPts val="1000"/>
              <a:buFont typeface="Wingdings"/>
              <a:buChar char=""/>
              <a:tabLst>
                <a:tab pos="457200" algn="l"/>
              </a:tabLst>
            </a:pPr>
            <a:r>
              <a:rPr lang="ru-RU" i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подготовить набор цифровых карт, в том числе контурных, необходимых для практических работ.</a:t>
            </a:r>
            <a:endParaRPr lang="ru-RU" i="1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08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indent="450215" algn="ctr">
              <a:lnSpc>
                <a:spcPct val="150000"/>
              </a:lnSpc>
              <a:spcBef>
                <a:spcPct val="20000"/>
              </a:spcBef>
            </a:pPr>
            <a:r>
              <a:rPr lang="ru-RU" sz="2200" dirty="0">
                <a:solidFill>
                  <a:srgbClr val="B4936D">
                    <a:lumMod val="50000"/>
                  </a:srgbClr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200" dirty="0">
                <a:solidFill>
                  <a:srgbClr val="B4936D">
                    <a:lumMod val="50000"/>
                  </a:srgbClr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40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</a:t>
            </a:r>
            <a:r>
              <a:rPr lang="ru-RU" sz="40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ывод: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7213" y="2057400"/>
            <a:ext cx="11187111" cy="4038600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аким 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образом,  разнообразные формы, приёмы работы с картой используемые на уроках, дают возможность: проявить способности каждого ученика, вызвать неподдельный интерес к предмету и работе с географической картой, формированию картографической грамотности.</a:t>
            </a:r>
          </a:p>
          <a:p>
            <a:pPr marL="45720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14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 23">
            <a:extLst>
              <a:ext uri="{FF2B5EF4-FFF2-40B4-BE49-F238E27FC236}">
                <a16:creationId xmlns:a16="http://schemas.microsoft.com/office/drawing/2014/main" id="{E3DC42C2-6B58-404C-B339-2C72808A5BE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A0D81407-D1A6-42DD-AE7A-4FA34ACD1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6638" y="623887"/>
            <a:ext cx="4100512" cy="4848226"/>
          </a:xfrm>
        </p:spPr>
        <p:txBody>
          <a:bodyPr rtlCol="0">
            <a:normAutofit/>
          </a:bodyPr>
          <a:lstStyle/>
          <a:p>
            <a:pPr rtl="0"/>
            <a:r>
              <a:rPr lang="ru-RU" dirty="0" smtClean="0">
                <a:solidFill>
                  <a:srgbClr val="FFFFFF"/>
                </a:solidFill>
              </a:rPr>
              <a:t>      Спасибо </a:t>
            </a:r>
            <a:br>
              <a:rPr lang="ru-RU" dirty="0" smtClean="0">
                <a:solidFill>
                  <a:srgbClr val="FFFFFF"/>
                </a:solidFill>
              </a:rPr>
            </a:br>
            <a:r>
              <a:rPr lang="ru-RU" dirty="0" smtClean="0">
                <a:solidFill>
                  <a:srgbClr val="FFFFFF"/>
                </a:solidFill>
              </a:rPr>
              <a:t>за </a:t>
            </a:r>
            <a:r>
              <a:rPr lang="ru-RU" dirty="0">
                <a:solidFill>
                  <a:srgbClr val="FFFFFF"/>
                </a:solidFill>
              </a:rPr>
              <a:t>внимание!</a:t>
            </a:r>
          </a:p>
        </p:txBody>
      </p:sp>
      <p:pic>
        <p:nvPicPr>
          <p:cNvPr id="4" name="Рисунок 3" descr="Два человека взбираются на гору">
            <a:extLst>
              <a:ext uri="{FF2B5EF4-FFF2-40B4-BE49-F238E27FC236}">
                <a16:creationId xmlns:a16="http://schemas.microsoft.com/office/drawing/2014/main" id="{629F2A20-8FE1-4EA2-AE83-45314542A6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78" b="2278"/>
          <a:stretch/>
        </p:blipFill>
        <p:spPr>
          <a:xfrm>
            <a:off x="232860" y="243840"/>
            <a:ext cx="6465438" cy="6377939"/>
          </a:xfrm>
          <a:prstGeom prst="rect">
            <a:avLst/>
          </a:prstGeom>
        </p:spPr>
      </p:pic>
      <p:sp>
        <p:nvSpPr>
          <p:cNvPr id="8" name="Объект 7">
            <a:extLst>
              <a:ext uri="{FF2B5EF4-FFF2-40B4-BE49-F238E27FC236}">
                <a16:creationId xmlns:a16="http://schemas.microsoft.com/office/drawing/2014/main" id="{41FF5D4E-7134-4EA4-BA11-FE50F4576B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00838" y="2057400"/>
            <a:ext cx="4434006" cy="4038600"/>
          </a:xfrm>
        </p:spPr>
        <p:txBody>
          <a:bodyPr rtlCol="0">
            <a:normAutofit/>
          </a:bodyPr>
          <a:lstStyle/>
          <a:p>
            <a:pPr marL="45720" indent="0" rtl="0">
              <a:buNone/>
            </a:pPr>
            <a:endParaRPr lang="ru-RU" dirty="0">
              <a:solidFill>
                <a:srgbClr val="FFFFFF"/>
              </a:solidFill>
            </a:endParaRPr>
          </a:p>
          <a:p>
            <a:pPr lvl="8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26" name="Прямоугольник 25">
            <a:extLst>
              <a:ext uri="{FF2B5EF4-FFF2-40B4-BE49-F238E27FC236}">
                <a16:creationId xmlns:a16="http://schemas.microsoft.com/office/drawing/2014/main" id="{FCF82941-5589-49BF-B6B1-76122B2D0EA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00" y="243840"/>
            <a:ext cx="11724640" cy="6377939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6983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143985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012148414"/>
              </p:ext>
            </p:extLst>
          </p:nvPr>
        </p:nvGraphicFramePr>
        <p:xfrm>
          <a:off x="3048000" y="1200150"/>
          <a:ext cx="6096000" cy="49434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9172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342900"/>
            <a:ext cx="9875520" cy="1357313"/>
          </a:xfrm>
        </p:spPr>
        <p:txBody>
          <a:bodyPr/>
          <a:lstStyle/>
          <a:p>
            <a:pPr algn="ctr"/>
            <a:r>
              <a:rPr lang="ru-RU" dirty="0"/>
              <a:t>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имеет достаточно широкие функциональные возможности</a:t>
            </a:r>
            <a:r>
              <a:rPr lang="ru-RU" dirty="0">
                <a:solidFill>
                  <a:srgbClr val="C00000"/>
                </a:solidFill>
              </a:rPr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776" y="1971675"/>
            <a:ext cx="11229974" cy="4400549"/>
          </a:xfrm>
        </p:spPr>
        <p:txBody>
          <a:bodyPr/>
          <a:lstStyle/>
          <a:p>
            <a:pPr marL="457200" lvl="0" indent="-45720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3200" b="1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познавательные, которые позволяют проводить пространственно-временные исследования природы и общества;</a:t>
            </a:r>
          </a:p>
          <a:p>
            <a:pPr marL="457200" lvl="0" indent="-45720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3200" b="1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оперативные для решения практических задач;</a:t>
            </a:r>
          </a:p>
          <a:p>
            <a:pPr marL="457200" lvl="0" indent="-45720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3200" b="1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конструктивные: разработка и реализация проектов;</a:t>
            </a:r>
          </a:p>
          <a:p>
            <a:pPr marL="457200" lvl="0" indent="-45720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3200" b="1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прогностические: прогноз изменений состояния объектов во времени. 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5526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49" y="609600"/>
            <a:ext cx="11244263" cy="97631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«общении» с картой учащиеся овладевают приемами работы с картографической информацией: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4349" y="1900238"/>
            <a:ext cx="11244263" cy="4443412"/>
          </a:xfrm>
        </p:spPr>
        <p:txBody>
          <a:bodyPr>
            <a:normAutofit lnSpcReduction="10000"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  <a:tabLst>
                <a:tab pos="180340" algn="l"/>
              </a:tabLst>
            </a:pPr>
            <a:r>
              <a:rPr lang="ru-RU" sz="3200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графоаналитический прием – измерение расстояний, вычисление координат, определение абсолютных и относительных высот, измерение площадей; построение графиков, диаграмм, профилей</a:t>
            </a:r>
            <a:r>
              <a:rPr lang="ru-RU" sz="3200" i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разрезов</a:t>
            </a:r>
            <a:r>
              <a:rPr lang="ru-RU" sz="3200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200" i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  <a:tabLst>
                <a:tab pos="180340" algn="l"/>
              </a:tabLst>
            </a:pPr>
            <a:r>
              <a:rPr lang="ru-RU" sz="3200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картометрические приемы – измерение длины прямых и ломаных линий с помощью циркуля и масштаба. </a:t>
            </a:r>
            <a:endParaRPr lang="ru-RU" sz="3200" i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arenR"/>
              <a:tabLst>
                <a:tab pos="180340" algn="l"/>
              </a:tabLst>
            </a:pPr>
            <a:r>
              <a:rPr lang="ru-RU" sz="3200" i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приемы математического анализа – создание математических моделей явлений, изучаемых по картам</a:t>
            </a:r>
            <a:r>
              <a:rPr lang="ru-RU" sz="3200" i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</a:t>
            </a:r>
            <a:endParaRPr lang="ru-RU" sz="3200" i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3962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0334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знание учащимися географической карты должно включать</a:t>
            </a:r>
            <a:r>
              <a:rPr lang="ru-RU" dirty="0"/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2924" y="2057400"/>
            <a:ext cx="11158539" cy="403860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6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1)знание </a:t>
            </a:r>
            <a:r>
              <a:rPr lang="ru-RU" sz="36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программной географической номенклатуры и наличие соответствующих картографических </a:t>
            </a:r>
            <a:r>
              <a:rPr lang="ru-RU" sz="36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представлений;</a:t>
            </a:r>
            <a:endParaRPr lang="ru-RU" sz="36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36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2)знание </a:t>
            </a:r>
            <a:r>
              <a:rPr lang="ru-RU" sz="36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способов изображения на картах различных географических объектов и явлений и понимание основ её построения. </a:t>
            </a:r>
          </a:p>
        </p:txBody>
      </p:sp>
    </p:spTree>
    <p:extLst>
      <p:ext uri="{BB962C8B-B14F-4D97-AF65-F5344CB8AC3E}">
        <p14:creationId xmlns:p14="http://schemas.microsoft.com/office/powerpoint/2010/main" val="196384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838199"/>
            <a:ext cx="11049000" cy="47625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Состав действий 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при </a:t>
            </a:r>
            <a:r>
              <a:rPr lang="ru-RU" b="1" dirty="0">
                <a:solidFill>
                  <a:srgbClr val="C00000"/>
                </a:solidFill>
              </a:rPr>
              <a:t>обучении пользования картой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2925" y="1485900"/>
            <a:ext cx="11258549" cy="4986338"/>
          </a:xfrm>
        </p:spPr>
        <p:txBody>
          <a:bodyPr>
            <a:normAutofit fontScale="70000" lnSpcReduction="20000"/>
          </a:bodyPr>
          <a:lstStyle/>
          <a:p>
            <a:pPr marL="45720" indent="0" algn="just">
              <a:lnSpc>
                <a:spcPct val="107000"/>
              </a:lnSpc>
              <a:spcAft>
                <a:spcPts val="800"/>
              </a:spcAft>
              <a:buNone/>
              <a:tabLst>
                <a:tab pos="180340" algn="l"/>
              </a:tabLst>
            </a:pPr>
            <a:r>
              <a:rPr lang="ru-RU" sz="29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1.Прочитать название карты.</a:t>
            </a:r>
          </a:p>
          <a:p>
            <a:pPr marL="45720" indent="0" algn="just">
              <a:lnSpc>
                <a:spcPct val="107000"/>
              </a:lnSpc>
              <a:spcAft>
                <a:spcPts val="800"/>
              </a:spcAft>
              <a:buNone/>
              <a:tabLst>
                <a:tab pos="180340" algn="l"/>
              </a:tabLst>
            </a:pPr>
            <a:r>
              <a:rPr lang="ru-RU" sz="29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2.Ознакомиться с легендой карты: выяснить, какие географические объекты или явления показаны на карте, каково условное изображение, какие единицы измерения приняты для выражения количественных показателей.</a:t>
            </a:r>
          </a:p>
          <a:p>
            <a:pPr marL="45720" indent="0" algn="just">
              <a:lnSpc>
                <a:spcPct val="107000"/>
              </a:lnSpc>
              <a:spcAft>
                <a:spcPts val="800"/>
              </a:spcAft>
              <a:buNone/>
              <a:tabLst>
                <a:tab pos="180340" algn="l"/>
              </a:tabLst>
            </a:pPr>
            <a:r>
              <a:rPr lang="ru-RU" sz="29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3.Найти обозначенные в легенде объекты и явления на карте.</a:t>
            </a:r>
          </a:p>
          <a:p>
            <a:pPr marL="45720" indent="0" algn="just">
              <a:lnSpc>
                <a:spcPct val="107000"/>
              </a:lnSpc>
              <a:spcAft>
                <a:spcPts val="800"/>
              </a:spcAft>
              <a:buNone/>
              <a:tabLst>
                <a:tab pos="180340" algn="l"/>
              </a:tabLst>
            </a:pPr>
            <a:r>
              <a:rPr lang="ru-RU" sz="29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4.По картографической сетке уяснить, в каких показателях дана оцифровка градусной сети.</a:t>
            </a:r>
          </a:p>
          <a:p>
            <a:pPr marL="45720" indent="0" algn="just">
              <a:lnSpc>
                <a:spcPct val="107000"/>
              </a:lnSpc>
              <a:spcAft>
                <a:spcPts val="800"/>
              </a:spcAft>
              <a:buNone/>
              <a:tabLst>
                <a:tab pos="180340" algn="l"/>
              </a:tabLst>
            </a:pPr>
            <a:r>
              <a:rPr lang="ru-RU" sz="29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5.Ознакомиться с масштабом карты. Определить степень уменьшения.</a:t>
            </a:r>
          </a:p>
          <a:p>
            <a:pPr marL="45720" indent="0" algn="just">
              <a:lnSpc>
                <a:spcPct val="107000"/>
              </a:lnSpc>
              <a:spcAft>
                <a:spcPts val="800"/>
              </a:spcAft>
              <a:buNone/>
              <a:tabLst>
                <a:tab pos="180340" algn="l"/>
              </a:tabLst>
            </a:pPr>
            <a:r>
              <a:rPr lang="ru-RU" sz="29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6.Выяснить, есть ли дополнительные материалы, включённые в содержание карты - врезки, графики, диаграммы, рисунки, фотографии.</a:t>
            </a:r>
          </a:p>
          <a:p>
            <a:pPr marL="45720" indent="0" algn="just">
              <a:lnSpc>
                <a:spcPct val="107000"/>
              </a:lnSpc>
              <a:spcAft>
                <a:spcPts val="800"/>
              </a:spcAft>
              <a:buNone/>
              <a:tabLst>
                <a:tab pos="180340" algn="l"/>
              </a:tabLst>
            </a:pPr>
            <a:r>
              <a:rPr lang="ru-RU" sz="29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7.Прочитать текст учебника, карты атласа, найти выделенные в тексте учебников названия географических объектов на карте, сопоставить с изображением этих объектов на схемах, рисунках, данными справочного материала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8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1834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03346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: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384738"/>
              </p:ext>
            </p:extLst>
          </p:nvPr>
        </p:nvGraphicFramePr>
        <p:xfrm>
          <a:off x="542925" y="609600"/>
          <a:ext cx="11158538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9802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03346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: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6904128"/>
              </p:ext>
            </p:extLst>
          </p:nvPr>
        </p:nvGraphicFramePr>
        <p:xfrm>
          <a:off x="542925" y="609600"/>
          <a:ext cx="11158538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8472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1c2eb7a32e66fb6e4260f3771546a5e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04e1f6479c48b08974ba73b5ca973489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204E1485-0760-4ABF-A612-28A97B86DF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5813238-AF3D-40EB-A3A4-550AB85131D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965EBD3-98B5-4FD2-8FAF-5D4022A9F7F4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Оформление Туризм</Template>
  <TotalTime>0</TotalTime>
  <Words>1178</Words>
  <Application>Microsoft Office PowerPoint</Application>
  <PresentationFormat>Широкоэкранный</PresentationFormat>
  <Paragraphs>147</Paragraphs>
  <Slides>25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Bookman Old Style</vt:lpstr>
      <vt:lpstr>Calibri</vt:lpstr>
      <vt:lpstr>Corbel</vt:lpstr>
      <vt:lpstr>Tahoma</vt:lpstr>
      <vt:lpstr>Times New Roman</vt:lpstr>
      <vt:lpstr>Wingdings</vt:lpstr>
      <vt:lpstr>Базис</vt:lpstr>
      <vt:lpstr>  Развитие функциональной грамотности  на уроках географии на примере работы с картой </vt:lpstr>
      <vt:lpstr> Функциональная грамотность</vt:lpstr>
      <vt:lpstr>  КАРТА   </vt:lpstr>
      <vt:lpstr> Карта имеет достаточно широкие функциональные возможности:</vt:lpstr>
      <vt:lpstr>В «общении» с картой учащиеся овладевают приемами работы с картографической информацией:</vt:lpstr>
      <vt:lpstr>Таким образом, знание учащимися географической карты должно включать:</vt:lpstr>
      <vt:lpstr>Состав действий  при обучении пользования картой </vt:lpstr>
      <vt:lpstr>:</vt:lpstr>
      <vt:lpstr>:</vt:lpstr>
      <vt:lpstr>Приёмы формирования мотивации учащихся при работе с картой</vt:lpstr>
      <vt:lpstr>Приёмы, которые позволили бы активизировать все виды памяти учащихся (моторную, эмоциональную, словесную, образную), развить их внимание, мышление, а также сформировать мотивацию к изучению этого предмета:</vt:lpstr>
      <vt:lpstr>Презентация PowerPoint</vt:lpstr>
      <vt:lpstr>Приемы работы с картой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Приём «Река – город»</vt:lpstr>
      <vt:lpstr>Презентация PowerPoint</vt:lpstr>
      <vt:lpstr> Использование интерактивных карт  на уроках географии позволяет учителю: </vt:lpstr>
      <vt:lpstr> Вывод:</vt:lpstr>
      <vt:lpstr>      Спасибо 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2021-11-06T16:14:44Z</dcterms:created>
  <dcterms:modified xsi:type="dcterms:W3CDTF">2021-11-09T12:24:56Z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