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7.xml.rels" ContentType="application/vnd.openxmlformats-package.relationships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3.xml" ContentType="application/vnd.openxmlformats-officedocument.presentationml.notesSlide+xml"/>
  <Override PartName="/ppt/notesSlides/_rels/notesSlide3.xml.rels" ContentType="application/vnd.openxmlformats-package.relationships+xml"/>
  <Override PartName="/ppt/notesSlides/_rels/notesSlide10.xml.rels" ContentType="application/vnd.openxmlformats-package.relationships+xml"/>
  <Override PartName="/ppt/notesSlides/notesSlide10.xml" ContentType="application/vnd.openxmlformats-officedocument.presentationml.notesSlide+xml"/>
  <Override PartName="/ppt/media/image1.png" ContentType="image/png"/>
  <Override PartName="/ppt/media/image2.png" ContentType="image/png"/>
  <Override PartName="/ppt/media/image17.jpeg" ContentType="image/jpe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8.jpeg" ContentType="image/jpeg"/>
  <Override PartName="/ppt/media/image13.jpeg" ContentType="image/jpeg"/>
  <Override PartName="/ppt/media/image19.png" ContentType="image/png"/>
  <Override PartName="/ppt/media/image14.jpeg" ContentType="image/jpeg"/>
  <Override PartName="/ppt/media/image15.png" ContentType="image/png"/>
  <Override PartName="/ppt/media/image16.jpeg" ContentType="image/jpeg"/>
  <Override PartName="/ppt/media/image20.jpeg" ContentType="image/jpeg"/>
  <Override PartName="/ppt/media/image21.png" ContentType="image/png"/>
  <Override PartName="/ppt/media/image22.jpeg" ContentType="image/jpe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84.xml.rels" ContentType="application/vnd.openxmlformats-package.relationships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</p:sldIdLst>
  <p:sldSz cx="12192000" cy="6858000"/>
  <p:notesSz cx="12192000" cy="6858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1" Type="http://schemas.openxmlformats.org/officeDocument/2006/relationships/slide" Target="slides/slide2.xml"/><Relationship Id="rId12" Type="http://schemas.openxmlformats.org/officeDocument/2006/relationships/slide" Target="slides/slide3.xml"/><Relationship Id="rId13" Type="http://schemas.openxmlformats.org/officeDocument/2006/relationships/slide" Target="slides/slide4.xml"/><Relationship Id="rId14" Type="http://schemas.openxmlformats.org/officeDocument/2006/relationships/slide" Target="slides/slide5.xml"/><Relationship Id="rId15" Type="http://schemas.openxmlformats.org/officeDocument/2006/relationships/slide" Target="slides/slide6.xml"/><Relationship Id="rId16" Type="http://schemas.openxmlformats.org/officeDocument/2006/relationships/slide" Target="slides/slide7.xml"/><Relationship Id="rId17" Type="http://schemas.openxmlformats.org/officeDocument/2006/relationships/slide" Target="slides/slide8.xml"/><Relationship Id="rId18" Type="http://schemas.openxmlformats.org/officeDocument/2006/relationships/slide" Target="slides/slide9.xml"/><Relationship Id="rId19" Type="http://schemas.openxmlformats.org/officeDocument/2006/relationships/slide" Target="slides/slide10.xml"/><Relationship Id="rId20" Type="http://schemas.openxmlformats.org/officeDocument/2006/relationships/slide" Target="slides/slide11.xml"/><Relationship Id="rId21" Type="http://schemas.openxmlformats.org/officeDocument/2006/relationships/slide" Target="slides/slide12.xml"/><Relationship Id="rId22" Type="http://schemas.openxmlformats.org/officeDocument/2006/relationships/slide" Target="slides/slide13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8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перемещения страницы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306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307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308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309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310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640BD94C-0F2C-4861-ADD0-72F3B6556F49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PlaceHolder 1"/>
          <p:cNvSpPr>
            <a:spLocks noGrp="1"/>
          </p:cNvSpPr>
          <p:nvPr>
            <p:ph type="sldImg"/>
          </p:nvPr>
        </p:nvSpPr>
        <p:spPr>
          <a:xfrm>
            <a:off x="380880" y="685800"/>
            <a:ext cx="6095160" cy="3428280"/>
          </a:xfrm>
          <a:prstGeom prst="rect">
            <a:avLst/>
          </a:prstGeom>
        </p:spPr>
      </p:sp>
      <p:sp>
        <p:nvSpPr>
          <p:cNvPr id="400" name="PlaceHolder 2"/>
          <p:cNvSpPr>
            <a:spLocks noGrp="1"/>
          </p:cNvSpPr>
          <p:nvPr>
            <p:ph type="body"/>
          </p:nvPr>
        </p:nvSpPr>
        <p:spPr>
          <a:xfrm>
            <a:off x="1219320" y="3300480"/>
            <a:ext cx="9752760" cy="26996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401" name="CustomShape 3"/>
          <p:cNvSpPr/>
          <p:nvPr/>
        </p:nvSpPr>
        <p:spPr>
          <a:xfrm>
            <a:off x="6905520" y="6513480"/>
            <a:ext cx="5282640" cy="343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F066C3FA-A2CC-4837-B0B8-1C8F2D25EE7A}" type="slidenum">
              <a:rPr b="0" lang="ru-RU" sz="1200" spc="-1" strike="noStrike">
                <a:solidFill>
                  <a:srgbClr val="000000"/>
                </a:solidFill>
                <a:latin typeface="Calibri"/>
                <a:ea typeface="+mn-ea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PlaceHolder 1"/>
          <p:cNvSpPr>
            <a:spLocks noGrp="1"/>
          </p:cNvSpPr>
          <p:nvPr>
            <p:ph type="sldImg"/>
          </p:nvPr>
        </p:nvSpPr>
        <p:spPr>
          <a:xfrm>
            <a:off x="380880" y="685800"/>
            <a:ext cx="6095160" cy="3428280"/>
          </a:xfrm>
          <a:prstGeom prst="rect">
            <a:avLst/>
          </a:prstGeom>
        </p:spPr>
      </p:sp>
      <p:sp>
        <p:nvSpPr>
          <p:cNvPr id="397" name="PlaceHolder 2"/>
          <p:cNvSpPr>
            <a:spLocks noGrp="1"/>
          </p:cNvSpPr>
          <p:nvPr>
            <p:ph type="body"/>
          </p:nvPr>
        </p:nvSpPr>
        <p:spPr>
          <a:xfrm>
            <a:off x="1219320" y="3300480"/>
            <a:ext cx="9752760" cy="26996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398" name="CustomShape 3"/>
          <p:cNvSpPr/>
          <p:nvPr/>
        </p:nvSpPr>
        <p:spPr>
          <a:xfrm>
            <a:off x="6905520" y="6513480"/>
            <a:ext cx="5282640" cy="343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56E7C0CF-86D4-4169-845E-C911DC7211FE}" type="slidenum">
              <a:rPr b="0" lang="ru-RU" sz="1200" spc="-1" strike="noStrike">
                <a:solidFill>
                  <a:srgbClr val="000000"/>
                </a:solidFill>
                <a:latin typeface="Calibri"/>
                <a:ea typeface="+mn-ea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4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5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6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1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2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3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3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9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0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6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1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4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5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6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7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8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8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8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9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4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9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1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2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3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4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5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6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2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3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5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0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7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8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5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8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9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2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9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7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9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0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1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3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4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6.xml"/><Relationship Id="rId9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1.xml"/><Relationship Id="rId14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6.xml"/><Relationship Id="rId8" Type="http://schemas.openxmlformats.org/officeDocument/2006/relationships/slideLayout" Target="../slideLayouts/slideLayout77.xml"/><Relationship Id="rId9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1.xml"/><Relationship Id="rId13" Type="http://schemas.openxmlformats.org/officeDocument/2006/relationships/slideLayout" Target="../slideLayouts/slideLayout82.xml"/><Relationship Id="rId14" Type="http://schemas.openxmlformats.org/officeDocument/2006/relationships/slideLayout" Target="../slideLayouts/slideLayout83.xml"/><Relationship Id="rId15" Type="http://schemas.openxmlformats.org/officeDocument/2006/relationships/slideLayout" Target="../slideLayouts/slideLayout8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" descr=""/>
          <p:cNvPicPr/>
          <p:nvPr/>
        </p:nvPicPr>
        <p:blipFill>
          <a:blip r:embed="rId2"/>
          <a:stretch/>
        </p:blipFill>
        <p:spPr>
          <a:xfrm>
            <a:off x="360" y="0"/>
            <a:ext cx="5130360" cy="3796920"/>
          </a:xfrm>
          <a:prstGeom prst="rect">
            <a:avLst/>
          </a:prstGeom>
          <a:ln w="0">
            <a:noFill/>
          </a:ln>
        </p:spPr>
      </p:pic>
      <p:sp>
        <p:nvSpPr>
          <p:cNvPr id="1" name="CustomShape 1" hidden="1"/>
          <p:cNvSpPr/>
          <p:nvPr/>
        </p:nvSpPr>
        <p:spPr>
          <a:xfrm>
            <a:off x="11813040" y="0"/>
            <a:ext cx="378000" cy="6187320"/>
          </a:xfrm>
          <a:prstGeom prst="rect">
            <a:avLst/>
          </a:prstGeom>
          <a:gradFill rotWithShape="0">
            <a:gsLst>
              <a:gs pos="0">
                <a:srgbClr val="878fa5"/>
              </a:gs>
              <a:gs pos="100000">
                <a:srgbClr val="ffffff"/>
              </a:gs>
            </a:gsLst>
            <a:lin ang="5400000"/>
          </a:gra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" name="Line 2"/>
          <p:cNvSpPr/>
          <p:nvPr/>
        </p:nvSpPr>
        <p:spPr>
          <a:xfrm>
            <a:off x="406080" y="6508440"/>
            <a:ext cx="11481120" cy="0"/>
          </a:xfrm>
          <a:prstGeom prst="line">
            <a:avLst/>
          </a:prstGeom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" name="CustomShape 3" hidden="1"/>
          <p:cNvSpPr/>
          <p:nvPr/>
        </p:nvSpPr>
        <p:spPr>
          <a:xfrm>
            <a:off x="11281680" y="-6480"/>
            <a:ext cx="718920" cy="834480"/>
          </a:xfrm>
          <a:prstGeom prst="homePlate">
            <a:avLst>
              <a:gd name="adj" fmla="val 25000"/>
            </a:avLst>
          </a:prstGeom>
          <a:gradFill rotWithShape="0">
            <a:gsLst>
              <a:gs pos="0">
                <a:srgbClr val="314c63"/>
              </a:gs>
              <a:gs pos="100000">
                <a:srgbClr val="6ca5d8"/>
              </a:gs>
            </a:gsLst>
            <a:lin ang="0"/>
          </a:gra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" name="CustomShape 4" hidden="1"/>
          <p:cNvSpPr/>
          <p:nvPr/>
        </p:nvSpPr>
        <p:spPr>
          <a:xfrm>
            <a:off x="10860480" y="-6480"/>
            <a:ext cx="718920" cy="834480"/>
          </a:xfrm>
          <a:prstGeom prst="homePlate">
            <a:avLst>
              <a:gd name="adj" fmla="val 25000"/>
            </a:avLst>
          </a:prstGeom>
          <a:gradFill rotWithShape="0">
            <a:gsLst>
              <a:gs pos="0">
                <a:srgbClr val="314c63"/>
              </a:gs>
              <a:gs pos="100000">
                <a:srgbClr val="6ca5d8"/>
              </a:gs>
            </a:gsLst>
            <a:lin ang="0"/>
          </a:gra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5" name="Group 5"/>
          <p:cNvGrpSpPr/>
          <p:nvPr/>
        </p:nvGrpSpPr>
        <p:grpSpPr>
          <a:xfrm>
            <a:off x="5135040" y="0"/>
            <a:ext cx="5951160" cy="835920"/>
            <a:chOff x="5135040" y="0"/>
            <a:chExt cx="5951160" cy="835920"/>
          </a:xfrm>
        </p:grpSpPr>
        <p:sp>
          <p:nvSpPr>
            <p:cNvPr id="6" name="CustomShape 6"/>
            <p:cNvSpPr/>
            <p:nvPr/>
          </p:nvSpPr>
          <p:spPr>
            <a:xfrm>
              <a:off x="5135040" y="2880"/>
              <a:ext cx="5609880" cy="83304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6ca5d8"/>
                </a:gs>
              </a:gsLst>
              <a:lin ang="0"/>
            </a:gradFill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" name="CustomShape 7"/>
            <p:cNvSpPr/>
            <p:nvPr/>
          </p:nvSpPr>
          <p:spPr>
            <a:xfrm>
              <a:off x="10516680" y="0"/>
              <a:ext cx="569520" cy="834480"/>
            </a:xfrm>
            <a:prstGeom prst="homePlate">
              <a:avLst>
                <a:gd name="adj" fmla="val 25000"/>
              </a:avLst>
            </a:prstGeom>
            <a:solidFill>
              <a:schemeClr val="accent2"/>
            </a:solidFill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pic>
        <p:nvPicPr>
          <p:cNvPr id="8" name="" descr=""/>
          <p:cNvPicPr/>
          <p:nvPr/>
        </p:nvPicPr>
        <p:blipFill>
          <a:blip r:embed="rId3"/>
          <a:stretch/>
        </p:blipFill>
        <p:spPr>
          <a:xfrm>
            <a:off x="360" y="0"/>
            <a:ext cx="5130360" cy="3796920"/>
          </a:xfrm>
          <a:prstGeom prst="rect">
            <a:avLst/>
          </a:prstGeom>
          <a:ln w="0">
            <a:noFill/>
          </a:ln>
        </p:spPr>
      </p:pic>
      <p:sp>
        <p:nvSpPr>
          <p:cNvPr id="9" name="PlaceHolder 8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0" name="PlaceHolder 9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" descr=""/>
          <p:cNvPicPr/>
          <p:nvPr/>
        </p:nvPicPr>
        <p:blipFill>
          <a:blip r:embed="rId2"/>
          <a:stretch/>
        </p:blipFill>
        <p:spPr>
          <a:xfrm>
            <a:off x="360" y="0"/>
            <a:ext cx="5130360" cy="3796920"/>
          </a:xfrm>
          <a:prstGeom prst="rect">
            <a:avLst/>
          </a:prstGeom>
          <a:ln w="0">
            <a:noFill/>
          </a:ln>
        </p:spPr>
      </p:pic>
      <p:sp>
        <p:nvSpPr>
          <p:cNvPr id="48" name="CustomShape 1"/>
          <p:cNvSpPr/>
          <p:nvPr/>
        </p:nvSpPr>
        <p:spPr>
          <a:xfrm>
            <a:off x="11813040" y="0"/>
            <a:ext cx="378000" cy="6187320"/>
          </a:xfrm>
          <a:prstGeom prst="rect">
            <a:avLst/>
          </a:prstGeom>
          <a:gradFill rotWithShape="0">
            <a:gsLst>
              <a:gs pos="0">
                <a:srgbClr val="878fa5"/>
              </a:gs>
              <a:gs pos="100000">
                <a:srgbClr val="ffffff"/>
              </a:gs>
            </a:gsLst>
            <a:lin ang="5400000"/>
          </a:gra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" name="Line 2"/>
          <p:cNvSpPr/>
          <p:nvPr/>
        </p:nvSpPr>
        <p:spPr>
          <a:xfrm>
            <a:off x="406080" y="6508440"/>
            <a:ext cx="11481120" cy="0"/>
          </a:xfrm>
          <a:prstGeom prst="line">
            <a:avLst/>
          </a:prstGeom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0" name="CustomShape 3"/>
          <p:cNvSpPr/>
          <p:nvPr/>
        </p:nvSpPr>
        <p:spPr>
          <a:xfrm>
            <a:off x="11281680" y="-6480"/>
            <a:ext cx="718920" cy="834480"/>
          </a:xfrm>
          <a:prstGeom prst="homePlate">
            <a:avLst>
              <a:gd name="adj" fmla="val 25000"/>
            </a:avLst>
          </a:prstGeom>
          <a:gradFill rotWithShape="0">
            <a:gsLst>
              <a:gs pos="0">
                <a:srgbClr val="314c63"/>
              </a:gs>
              <a:gs pos="100000">
                <a:srgbClr val="6ca5d8"/>
              </a:gs>
            </a:gsLst>
            <a:lin ang="0"/>
          </a:gra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" name="CustomShape 4"/>
          <p:cNvSpPr/>
          <p:nvPr/>
        </p:nvSpPr>
        <p:spPr>
          <a:xfrm>
            <a:off x="10860480" y="-6480"/>
            <a:ext cx="718920" cy="834480"/>
          </a:xfrm>
          <a:prstGeom prst="homePlate">
            <a:avLst>
              <a:gd name="adj" fmla="val 25000"/>
            </a:avLst>
          </a:prstGeom>
          <a:gradFill rotWithShape="0">
            <a:gsLst>
              <a:gs pos="0">
                <a:srgbClr val="314c63"/>
              </a:gs>
              <a:gs pos="100000">
                <a:srgbClr val="6ca5d8"/>
              </a:gs>
            </a:gsLst>
            <a:lin ang="0"/>
          </a:gra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52" name="Group 5"/>
          <p:cNvGrpSpPr/>
          <p:nvPr/>
        </p:nvGrpSpPr>
        <p:grpSpPr>
          <a:xfrm>
            <a:off x="5135040" y="0"/>
            <a:ext cx="5951160" cy="835920"/>
            <a:chOff x="5135040" y="0"/>
            <a:chExt cx="5951160" cy="835920"/>
          </a:xfrm>
        </p:grpSpPr>
        <p:sp>
          <p:nvSpPr>
            <p:cNvPr id="53" name="CustomShape 6"/>
            <p:cNvSpPr/>
            <p:nvPr/>
          </p:nvSpPr>
          <p:spPr>
            <a:xfrm>
              <a:off x="5135040" y="2880"/>
              <a:ext cx="5609880" cy="83304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6ca5d8"/>
                </a:gs>
              </a:gsLst>
              <a:lin ang="0"/>
            </a:gradFill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4" name="CustomShape 7"/>
            <p:cNvSpPr/>
            <p:nvPr/>
          </p:nvSpPr>
          <p:spPr>
            <a:xfrm>
              <a:off x="10516680" y="0"/>
              <a:ext cx="569520" cy="834480"/>
            </a:xfrm>
            <a:prstGeom prst="homePlate">
              <a:avLst>
                <a:gd name="adj" fmla="val 25000"/>
              </a:avLst>
            </a:prstGeom>
            <a:solidFill>
              <a:schemeClr val="accent2"/>
            </a:solidFill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pic>
        <p:nvPicPr>
          <p:cNvPr id="55" name="" descr=""/>
          <p:cNvPicPr/>
          <p:nvPr/>
        </p:nvPicPr>
        <p:blipFill>
          <a:blip r:embed="rId3"/>
          <a:stretch/>
        </p:blipFill>
        <p:spPr>
          <a:xfrm>
            <a:off x="360" y="0"/>
            <a:ext cx="5130360" cy="3796920"/>
          </a:xfrm>
          <a:prstGeom prst="rect">
            <a:avLst/>
          </a:prstGeom>
          <a:ln w="0">
            <a:noFill/>
          </a:ln>
        </p:spPr>
      </p:pic>
      <p:sp>
        <p:nvSpPr>
          <p:cNvPr id="56" name="PlaceHolder 8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57" name="PlaceHolder 9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" descr=""/>
          <p:cNvPicPr/>
          <p:nvPr/>
        </p:nvPicPr>
        <p:blipFill>
          <a:blip r:embed="rId2"/>
          <a:stretch/>
        </p:blipFill>
        <p:spPr>
          <a:xfrm>
            <a:off x="360" y="0"/>
            <a:ext cx="5130360" cy="3796920"/>
          </a:xfrm>
          <a:prstGeom prst="rect">
            <a:avLst/>
          </a:prstGeom>
          <a:ln w="0">
            <a:noFill/>
          </a:ln>
        </p:spPr>
      </p:pic>
      <p:sp>
        <p:nvSpPr>
          <p:cNvPr id="95" name="CustomShape 1"/>
          <p:cNvSpPr/>
          <p:nvPr/>
        </p:nvSpPr>
        <p:spPr>
          <a:xfrm>
            <a:off x="11813040" y="0"/>
            <a:ext cx="378000" cy="6187320"/>
          </a:xfrm>
          <a:prstGeom prst="rect">
            <a:avLst/>
          </a:prstGeom>
          <a:gradFill rotWithShape="0">
            <a:gsLst>
              <a:gs pos="0">
                <a:srgbClr val="878fa5"/>
              </a:gs>
              <a:gs pos="100000">
                <a:srgbClr val="ffffff"/>
              </a:gs>
            </a:gsLst>
            <a:lin ang="5400000"/>
          </a:gra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6" name="Line 2"/>
          <p:cNvSpPr/>
          <p:nvPr/>
        </p:nvSpPr>
        <p:spPr>
          <a:xfrm>
            <a:off x="406080" y="6508440"/>
            <a:ext cx="11481120" cy="0"/>
          </a:xfrm>
          <a:prstGeom prst="line">
            <a:avLst/>
          </a:prstGeom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97" name="CustomShape 3"/>
          <p:cNvSpPr/>
          <p:nvPr/>
        </p:nvSpPr>
        <p:spPr>
          <a:xfrm>
            <a:off x="11281680" y="-6480"/>
            <a:ext cx="718920" cy="834480"/>
          </a:xfrm>
          <a:prstGeom prst="homePlate">
            <a:avLst>
              <a:gd name="adj" fmla="val 25000"/>
            </a:avLst>
          </a:prstGeom>
          <a:gradFill rotWithShape="0">
            <a:gsLst>
              <a:gs pos="0">
                <a:srgbClr val="314c63"/>
              </a:gs>
              <a:gs pos="100000">
                <a:srgbClr val="6ca5d8"/>
              </a:gs>
            </a:gsLst>
            <a:lin ang="0"/>
          </a:gra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8" name="CustomShape 4"/>
          <p:cNvSpPr/>
          <p:nvPr/>
        </p:nvSpPr>
        <p:spPr>
          <a:xfrm>
            <a:off x="10860480" y="-6480"/>
            <a:ext cx="718920" cy="834480"/>
          </a:xfrm>
          <a:prstGeom prst="homePlate">
            <a:avLst>
              <a:gd name="adj" fmla="val 25000"/>
            </a:avLst>
          </a:prstGeom>
          <a:gradFill rotWithShape="0">
            <a:gsLst>
              <a:gs pos="0">
                <a:srgbClr val="314c63"/>
              </a:gs>
              <a:gs pos="100000">
                <a:srgbClr val="6ca5d8"/>
              </a:gs>
            </a:gsLst>
            <a:lin ang="0"/>
          </a:gra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99" name="Group 5"/>
          <p:cNvGrpSpPr/>
          <p:nvPr/>
        </p:nvGrpSpPr>
        <p:grpSpPr>
          <a:xfrm>
            <a:off x="5135040" y="0"/>
            <a:ext cx="5951160" cy="835920"/>
            <a:chOff x="5135040" y="0"/>
            <a:chExt cx="5951160" cy="835920"/>
          </a:xfrm>
        </p:grpSpPr>
        <p:sp>
          <p:nvSpPr>
            <p:cNvPr id="100" name="CustomShape 6"/>
            <p:cNvSpPr/>
            <p:nvPr/>
          </p:nvSpPr>
          <p:spPr>
            <a:xfrm>
              <a:off x="5135040" y="2880"/>
              <a:ext cx="5609880" cy="83304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6ca5d8"/>
                </a:gs>
              </a:gsLst>
              <a:lin ang="0"/>
            </a:gradFill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01" name="CustomShape 7"/>
            <p:cNvSpPr/>
            <p:nvPr/>
          </p:nvSpPr>
          <p:spPr>
            <a:xfrm>
              <a:off x="10516680" y="0"/>
              <a:ext cx="569520" cy="834480"/>
            </a:xfrm>
            <a:prstGeom prst="homePlate">
              <a:avLst>
                <a:gd name="adj" fmla="val 25000"/>
              </a:avLst>
            </a:prstGeom>
            <a:solidFill>
              <a:schemeClr val="accent2"/>
            </a:solidFill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pic>
        <p:nvPicPr>
          <p:cNvPr id="102" name="" descr=""/>
          <p:cNvPicPr/>
          <p:nvPr/>
        </p:nvPicPr>
        <p:blipFill>
          <a:blip r:embed="rId3"/>
          <a:stretch/>
        </p:blipFill>
        <p:spPr>
          <a:xfrm>
            <a:off x="360" y="0"/>
            <a:ext cx="5130360" cy="3796920"/>
          </a:xfrm>
          <a:prstGeom prst="rect">
            <a:avLst/>
          </a:prstGeom>
          <a:ln w="0">
            <a:noFill/>
          </a:ln>
        </p:spPr>
      </p:pic>
      <p:sp>
        <p:nvSpPr>
          <p:cNvPr id="103" name="PlaceHolder 8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04" name="PlaceHolder 9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fffff"/>
            </a:gs>
            <a:gs pos="100000">
              <a:srgbClr val="fafafa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CustomShape 1"/>
          <p:cNvSpPr/>
          <p:nvPr/>
        </p:nvSpPr>
        <p:spPr>
          <a:xfrm>
            <a:off x="339120" y="892440"/>
            <a:ext cx="11567880" cy="360"/>
          </a:xfrm>
          <a:custGeom>
            <a:avLst/>
            <a:gdLst/>
            <a:ahLst/>
            <a:rect l="l" t="t" r="r" b="b"/>
            <a:pathLst>
              <a:path w="11568430" h="0">
                <a:moveTo>
                  <a:pt x="0" y="0"/>
                </a:moveTo>
                <a:lnTo>
                  <a:pt x="11568430" y="0"/>
                </a:lnTo>
              </a:path>
            </a:pathLst>
          </a:custGeom>
          <a:noFill/>
          <a:ln w="19812">
            <a:solidFill>
              <a:srgbClr val="29469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18" name="CustomShape 2"/>
          <p:cNvSpPr/>
          <p:nvPr/>
        </p:nvSpPr>
        <p:spPr>
          <a:xfrm>
            <a:off x="338400" y="0"/>
            <a:ext cx="1833120" cy="891000"/>
          </a:xfrm>
          <a:custGeom>
            <a:avLst/>
            <a:gdLst/>
            <a:ahLst/>
            <a:rect l="l" t="t" r="r" b="b"/>
            <a:pathLst>
              <a:path w="1833880" h="891540">
                <a:moveTo>
                  <a:pt x="1833372" y="0"/>
                </a:moveTo>
                <a:lnTo>
                  <a:pt x="0" y="0"/>
                </a:lnTo>
                <a:lnTo>
                  <a:pt x="0" y="891539"/>
                </a:lnTo>
                <a:lnTo>
                  <a:pt x="1833372" y="891539"/>
                </a:lnTo>
                <a:lnTo>
                  <a:pt x="1833372" y="0"/>
                </a:lnTo>
                <a:close/>
              </a:path>
            </a:pathLst>
          </a:custGeom>
          <a:solidFill>
            <a:srgbClr val="29469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19" name="bg object 18" descr=""/>
          <p:cNvPicPr/>
          <p:nvPr/>
        </p:nvPicPr>
        <p:blipFill>
          <a:blip r:embed="rId2"/>
          <a:stretch/>
        </p:blipFill>
        <p:spPr>
          <a:xfrm>
            <a:off x="530280" y="230040"/>
            <a:ext cx="1447200" cy="595080"/>
          </a:xfrm>
          <a:prstGeom prst="rect">
            <a:avLst/>
          </a:prstGeom>
          <a:ln w="0">
            <a:noFill/>
          </a:ln>
        </p:spPr>
      </p:pic>
      <p:sp>
        <p:nvSpPr>
          <p:cNvPr id="220" name="PlaceHolder 3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21" name="PlaceHolder 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" descr=""/>
          <p:cNvPicPr/>
          <p:nvPr/>
        </p:nvPicPr>
        <p:blipFill>
          <a:blip r:embed="rId2"/>
          <a:stretch/>
        </p:blipFill>
        <p:spPr>
          <a:xfrm>
            <a:off x="360" y="0"/>
            <a:ext cx="5130360" cy="3796920"/>
          </a:xfrm>
          <a:prstGeom prst="rect">
            <a:avLst/>
          </a:prstGeom>
          <a:ln w="0">
            <a:noFill/>
          </a:ln>
        </p:spPr>
      </p:pic>
      <p:sp>
        <p:nvSpPr>
          <p:cNvPr id="259" name="CustomShape 1"/>
          <p:cNvSpPr/>
          <p:nvPr/>
        </p:nvSpPr>
        <p:spPr>
          <a:xfrm>
            <a:off x="11813040" y="0"/>
            <a:ext cx="378000" cy="6187320"/>
          </a:xfrm>
          <a:prstGeom prst="rect">
            <a:avLst/>
          </a:prstGeom>
          <a:gradFill rotWithShape="0">
            <a:gsLst>
              <a:gs pos="0">
                <a:srgbClr val="878fa5"/>
              </a:gs>
              <a:gs pos="100000">
                <a:srgbClr val="ffffff"/>
              </a:gs>
            </a:gsLst>
            <a:lin ang="5400000"/>
          </a:gra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0" name="Line 2"/>
          <p:cNvSpPr/>
          <p:nvPr/>
        </p:nvSpPr>
        <p:spPr>
          <a:xfrm>
            <a:off x="406080" y="6508440"/>
            <a:ext cx="11481120" cy="0"/>
          </a:xfrm>
          <a:prstGeom prst="line">
            <a:avLst/>
          </a:prstGeom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61" name="CustomShape 3"/>
          <p:cNvSpPr/>
          <p:nvPr/>
        </p:nvSpPr>
        <p:spPr>
          <a:xfrm>
            <a:off x="11281680" y="-6480"/>
            <a:ext cx="718920" cy="834480"/>
          </a:xfrm>
          <a:prstGeom prst="homePlate">
            <a:avLst>
              <a:gd name="adj" fmla="val 25000"/>
            </a:avLst>
          </a:prstGeom>
          <a:gradFill rotWithShape="0">
            <a:gsLst>
              <a:gs pos="0">
                <a:srgbClr val="314c63"/>
              </a:gs>
              <a:gs pos="100000">
                <a:srgbClr val="6ca5d8"/>
              </a:gs>
            </a:gsLst>
            <a:lin ang="0"/>
          </a:gra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2" name="CustomShape 4"/>
          <p:cNvSpPr/>
          <p:nvPr/>
        </p:nvSpPr>
        <p:spPr>
          <a:xfrm>
            <a:off x="10860480" y="-6480"/>
            <a:ext cx="718920" cy="834480"/>
          </a:xfrm>
          <a:prstGeom prst="homePlate">
            <a:avLst>
              <a:gd name="adj" fmla="val 25000"/>
            </a:avLst>
          </a:prstGeom>
          <a:gradFill rotWithShape="0">
            <a:gsLst>
              <a:gs pos="0">
                <a:srgbClr val="314c63"/>
              </a:gs>
              <a:gs pos="100000">
                <a:srgbClr val="6ca5d8"/>
              </a:gs>
            </a:gsLst>
            <a:lin ang="0"/>
          </a:gra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263" name="Group 5"/>
          <p:cNvGrpSpPr/>
          <p:nvPr/>
        </p:nvGrpSpPr>
        <p:grpSpPr>
          <a:xfrm>
            <a:off x="5135040" y="0"/>
            <a:ext cx="5951160" cy="835920"/>
            <a:chOff x="5135040" y="0"/>
            <a:chExt cx="5951160" cy="835920"/>
          </a:xfrm>
        </p:grpSpPr>
        <p:sp>
          <p:nvSpPr>
            <p:cNvPr id="264" name="CustomShape 6"/>
            <p:cNvSpPr/>
            <p:nvPr/>
          </p:nvSpPr>
          <p:spPr>
            <a:xfrm>
              <a:off x="5135040" y="2880"/>
              <a:ext cx="5609880" cy="83304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6ca5d8"/>
                </a:gs>
              </a:gsLst>
              <a:lin ang="0"/>
            </a:gradFill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5" name="CustomShape 7"/>
            <p:cNvSpPr/>
            <p:nvPr/>
          </p:nvSpPr>
          <p:spPr>
            <a:xfrm>
              <a:off x="10516680" y="0"/>
              <a:ext cx="569520" cy="834480"/>
            </a:xfrm>
            <a:prstGeom prst="homePlate">
              <a:avLst>
                <a:gd name="adj" fmla="val 25000"/>
              </a:avLst>
            </a:prstGeom>
            <a:solidFill>
              <a:schemeClr val="accent2"/>
            </a:solidFill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pic>
        <p:nvPicPr>
          <p:cNvPr id="266" name="" descr=""/>
          <p:cNvPicPr/>
          <p:nvPr/>
        </p:nvPicPr>
        <p:blipFill>
          <a:blip r:embed="rId3"/>
          <a:stretch/>
        </p:blipFill>
        <p:spPr>
          <a:xfrm>
            <a:off x="360" y="0"/>
            <a:ext cx="5130360" cy="3796920"/>
          </a:xfrm>
          <a:prstGeom prst="rect">
            <a:avLst/>
          </a:prstGeom>
          <a:ln w="0">
            <a:noFill/>
          </a:ln>
        </p:spPr>
      </p:pic>
      <p:sp>
        <p:nvSpPr>
          <p:cNvPr id="267" name="PlaceHolder 8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68" name="PlaceHolder 9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7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7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slideLayout" Target="../slideLayouts/slideLayout25.xml"/><Relationship Id="rId4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3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image" Target="../media/image17.jpeg"/><Relationship Id="rId3" Type="http://schemas.openxmlformats.org/officeDocument/2006/relationships/image" Target="../media/image18.jpeg"/><Relationship Id="rId4" Type="http://schemas.openxmlformats.org/officeDocument/2006/relationships/slideLayout" Target="../slideLayouts/slideLayout4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slideLayout" Target="../slideLayouts/slideLayout6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Рисунок 1" descr=""/>
          <p:cNvPicPr/>
          <p:nvPr/>
        </p:nvPicPr>
        <p:blipFill>
          <a:blip r:embed="rId1"/>
          <a:stretch/>
        </p:blipFill>
        <p:spPr>
          <a:xfrm>
            <a:off x="-360" y="2880"/>
            <a:ext cx="12192480" cy="6851880"/>
          </a:xfrm>
          <a:prstGeom prst="rect">
            <a:avLst/>
          </a:prstGeom>
          <a:ln w="0">
            <a:noFill/>
          </a:ln>
        </p:spPr>
      </p:pic>
      <p:sp>
        <p:nvSpPr>
          <p:cNvPr id="312" name="CustomShape 1"/>
          <p:cNvSpPr/>
          <p:nvPr/>
        </p:nvSpPr>
        <p:spPr>
          <a:xfrm>
            <a:off x="228600" y="304920"/>
            <a:ext cx="11352960" cy="344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66"/>
                </a:solidFill>
                <a:latin typeface="Verdana"/>
                <a:ea typeface="DejaVu Sans"/>
              </a:rPr>
              <a:t>Формирование и развитие функциональной грамотности    учащихся на уроках как важнейшее условие повышения качества образования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500">
        <p14:prism isInverted="true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CustomShape 1"/>
          <p:cNvSpPr/>
          <p:nvPr/>
        </p:nvSpPr>
        <p:spPr>
          <a:xfrm>
            <a:off x="419760" y="261360"/>
            <a:ext cx="11161800" cy="123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82" name="CustomShape 2"/>
          <p:cNvSpPr/>
          <p:nvPr/>
        </p:nvSpPr>
        <p:spPr>
          <a:xfrm>
            <a:off x="0" y="1796760"/>
            <a:ext cx="839160" cy="506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aphicFrame>
        <p:nvGraphicFramePr>
          <p:cNvPr id="383" name="Table 3"/>
          <p:cNvGraphicFramePr/>
          <p:nvPr/>
        </p:nvGraphicFramePr>
        <p:xfrm>
          <a:off x="817200" y="1803240"/>
          <a:ext cx="11307960" cy="4889160"/>
        </p:xfrm>
        <a:graphic>
          <a:graphicData uri="http://schemas.openxmlformats.org/drawingml/2006/table">
            <a:tbl>
              <a:tblPr/>
              <a:tblGrid>
                <a:gridCol w="3735720"/>
                <a:gridCol w="7572600"/>
              </a:tblGrid>
              <a:tr h="791280">
                <a:tc>
                  <a:txBody>
                    <a:bodyPr lIns="85320" rIns="8532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21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Уровни обучения</a:t>
                      </a:r>
                      <a:endParaRPr b="0" lang="ru-RU" sz="2100" spc="-1" strike="noStrike">
                        <a:latin typeface="Arial"/>
                      </a:endParaRPr>
                    </a:p>
                  </a:txBody>
                  <a:tcPr marL="85320" marR="85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85320" rIns="85320">
                      <a:noAutofit/>
                    </a:bodyPr>
                    <a:p>
                      <a:pPr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21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Примеры заданий</a:t>
                      </a:r>
                      <a:endParaRPr b="0" lang="ru-RU" sz="2100" spc="-1" strike="noStrike">
                        <a:latin typeface="Arial"/>
                      </a:endParaRPr>
                    </a:p>
                  </a:txBody>
                  <a:tcPr marL="85320" marR="85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49640">
                <a:tc>
                  <a:txBody>
                    <a:bodyPr lIns="85320" rIns="85320">
                      <a:noAutofit/>
                    </a:bodyPr>
                    <a:p>
                      <a:pPr marL="457200" indent="-456480" algn="just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2100" spc="-1" strike="noStrike">
                          <a:solidFill>
                            <a:srgbClr val="c00000"/>
                          </a:solidFill>
                          <a:latin typeface="Times New Roman"/>
                        </a:rPr>
                        <a:t>1. уровень - знание</a:t>
                      </a:r>
                      <a:endParaRPr b="0" lang="ru-RU" sz="2100" spc="-1" strike="noStrike">
                        <a:latin typeface="Arial"/>
                      </a:endParaRPr>
                    </a:p>
                  </a:txBody>
                  <a:tcPr marL="85320" marR="85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85320" rIns="85320">
                      <a:noAutofit/>
                    </a:bodyPr>
                    <a:p>
                      <a:pPr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1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Составить список, выделить, рассказать, показать, назвать</a:t>
                      </a:r>
                      <a:endParaRPr b="0" lang="ru-RU" sz="2100" spc="-1" strike="noStrike">
                        <a:latin typeface="Arial"/>
                      </a:endParaRPr>
                    </a:p>
                  </a:txBody>
                  <a:tcPr marL="85320" marR="85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671760">
                <a:tc>
                  <a:txBody>
                    <a:bodyPr lIns="85320" rIns="85320">
                      <a:noAutofit/>
                    </a:bodyPr>
                    <a:p>
                      <a:pPr marL="457200" indent="-456480" algn="just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2100" spc="-1" strike="noStrike">
                          <a:solidFill>
                            <a:srgbClr val="c00000"/>
                          </a:solidFill>
                          <a:latin typeface="Times New Roman"/>
                        </a:rPr>
                        <a:t>2. уровень - понимание</a:t>
                      </a:r>
                      <a:endParaRPr b="0" lang="ru-RU" sz="2100" spc="-1" strike="noStrike">
                        <a:latin typeface="Arial"/>
                      </a:endParaRPr>
                    </a:p>
                  </a:txBody>
                  <a:tcPr marL="85320" marR="85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85320" rIns="85320">
                      <a:noAutofit/>
                    </a:bodyPr>
                    <a:p>
                      <a:pPr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1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Описать, объяснить, определить признаки, сформулировать </a:t>
                      </a:r>
                      <a:endParaRPr b="0" lang="ru-RU" sz="21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1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по-другому</a:t>
                      </a:r>
                      <a:endParaRPr b="0" lang="ru-RU" sz="2100" spc="-1" strike="noStrike">
                        <a:latin typeface="Arial"/>
                      </a:endParaRPr>
                    </a:p>
                  </a:txBody>
                  <a:tcPr marL="85320" marR="85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79880">
                <a:tc>
                  <a:txBody>
                    <a:bodyPr lIns="85320" rIns="85320">
                      <a:noAutofit/>
                    </a:bodyPr>
                    <a:p>
                      <a:pPr marL="457200" indent="-456480" algn="just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2100" spc="-1" strike="noStrike">
                          <a:solidFill>
                            <a:srgbClr val="c00000"/>
                          </a:solidFill>
                          <a:latin typeface="Times New Roman"/>
                        </a:rPr>
                        <a:t>3. уровень - применение</a:t>
                      </a:r>
                      <a:endParaRPr b="0" lang="ru-RU" sz="2100" spc="-1" strike="noStrike">
                        <a:latin typeface="Arial"/>
                      </a:endParaRPr>
                    </a:p>
                  </a:txBody>
                  <a:tcPr marL="85320" marR="85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85320" rIns="85320">
                      <a:noAutofit/>
                    </a:bodyPr>
                    <a:p>
                      <a:pPr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1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Применить, проиллюстрировать, решить</a:t>
                      </a:r>
                      <a:endParaRPr b="0" lang="ru-RU" sz="2100" spc="-1" strike="noStrike">
                        <a:latin typeface="Arial"/>
                      </a:endParaRPr>
                    </a:p>
                  </a:txBody>
                  <a:tcPr marL="85320" marR="85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864000">
                <a:tc>
                  <a:txBody>
                    <a:bodyPr lIns="85320" rIns="85320">
                      <a:noAutofit/>
                    </a:bodyPr>
                    <a:p>
                      <a:pPr marL="457200" indent="-456480" algn="just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2100" spc="-1" strike="noStrike">
                          <a:solidFill>
                            <a:srgbClr val="c00000"/>
                          </a:solidFill>
                          <a:latin typeface="Times New Roman"/>
                        </a:rPr>
                        <a:t>4. уровень - анализ</a:t>
                      </a:r>
                      <a:endParaRPr b="0" lang="ru-RU" sz="2100" spc="-1" strike="noStrike">
                        <a:latin typeface="Arial"/>
                      </a:endParaRPr>
                    </a:p>
                  </a:txBody>
                  <a:tcPr marL="85320" marR="85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85320" rIns="85320">
                      <a:noAutofit/>
                    </a:bodyPr>
                    <a:p>
                      <a:pPr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1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Проанализировать, проверить, провести эксперимент, организовать, сравнить, выявить различия</a:t>
                      </a:r>
                      <a:endParaRPr b="0" lang="ru-RU" sz="2100" spc="-1" strike="noStrike">
                        <a:latin typeface="Arial"/>
                      </a:endParaRPr>
                    </a:p>
                  </a:txBody>
                  <a:tcPr marL="85320" marR="85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671760">
                <a:tc>
                  <a:txBody>
                    <a:bodyPr lIns="85320" rIns="85320">
                      <a:noAutofit/>
                    </a:bodyPr>
                    <a:p>
                      <a:pPr marL="457200" indent="-456480" algn="just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2100" spc="-1" strike="noStrike">
                          <a:solidFill>
                            <a:srgbClr val="c00000"/>
                          </a:solidFill>
                          <a:latin typeface="Times New Roman"/>
                        </a:rPr>
                        <a:t>5. уровень - синтез</a:t>
                      </a:r>
                      <a:endParaRPr b="0" lang="ru-RU" sz="2100" spc="-1" strike="noStrike">
                        <a:latin typeface="Arial"/>
                      </a:endParaRPr>
                    </a:p>
                  </a:txBody>
                  <a:tcPr marL="85320" marR="85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85320" rIns="85320">
                      <a:noAutofit/>
                    </a:bodyPr>
                    <a:p>
                      <a:pPr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1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Создать, придумать дизайн, разработать, составить план</a:t>
                      </a:r>
                      <a:endParaRPr b="0" lang="ru-RU" sz="2100" spc="-1" strike="noStrike">
                        <a:latin typeface="Arial"/>
                      </a:endParaRPr>
                    </a:p>
                  </a:txBody>
                  <a:tcPr marL="85320" marR="85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961200">
                <a:tc>
                  <a:txBody>
                    <a:bodyPr lIns="85320" rIns="85320">
                      <a:noAutofit/>
                    </a:bodyPr>
                    <a:p>
                      <a:pPr marL="457200" indent="-456480" algn="just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2100" spc="-1" strike="noStrike">
                          <a:solidFill>
                            <a:srgbClr val="c00000"/>
                          </a:solidFill>
                          <a:latin typeface="Times New Roman"/>
                        </a:rPr>
                        <a:t>6. уровень - оценка</a:t>
                      </a:r>
                      <a:endParaRPr b="0" lang="ru-RU" sz="2100" spc="-1" strike="noStrike">
                        <a:latin typeface="Arial"/>
                      </a:endParaRPr>
                    </a:p>
                  </a:txBody>
                  <a:tcPr marL="85320" marR="85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85320" rIns="85320">
                      <a:noAutofit/>
                    </a:bodyPr>
                    <a:p>
                      <a:pPr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1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Представить аргументы, защитить точку зрения, доказать, спрогнозировать</a:t>
                      </a:r>
                      <a:endParaRPr b="0" lang="ru-RU" sz="2100" spc="-1" strike="noStrike">
                        <a:latin typeface="Arial"/>
                      </a:endParaRPr>
                    </a:p>
                  </a:txBody>
                  <a:tcPr marL="85320" marR="85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84" name="CustomShape 4"/>
          <p:cNvSpPr/>
          <p:nvPr/>
        </p:nvSpPr>
        <p:spPr>
          <a:xfrm>
            <a:off x="1143000" y="296280"/>
            <a:ext cx="10057680" cy="134172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85" name="CustomShape 5"/>
          <p:cNvSpPr/>
          <p:nvPr/>
        </p:nvSpPr>
        <p:spPr>
          <a:xfrm>
            <a:off x="1181160" y="203040"/>
            <a:ext cx="10209960" cy="13330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50000"/>
              </a:scheme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66"/>
                </a:solidFill>
                <a:latin typeface="Times New Roman"/>
                <a:ea typeface="DejaVu Sans"/>
              </a:rPr>
              <a:t>Развитие функциональной грамотности на уроках </a:t>
            </a:r>
            <a:br/>
            <a:r>
              <a:rPr b="1" lang="ru-RU" sz="3200" spc="-1" strike="noStrike">
                <a:solidFill>
                  <a:srgbClr val="000066"/>
                </a:solidFill>
                <a:latin typeface="Times New Roman"/>
                <a:ea typeface="DejaVu Sans"/>
              </a:rPr>
              <a:t>на основе таксономии Б. Блума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386" name="CustomShape 6"/>
          <p:cNvSpPr/>
          <p:nvPr/>
        </p:nvSpPr>
        <p:spPr>
          <a:xfrm>
            <a:off x="7772400" y="914400"/>
            <a:ext cx="913680" cy="9136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</p:sp>
    </p:spTree>
  </p:cSld>
  <p:transition spd="med">
    <p:pull dir="l"/>
  </p:transition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CustomShape 1"/>
          <p:cNvSpPr/>
          <p:nvPr/>
        </p:nvSpPr>
        <p:spPr>
          <a:xfrm>
            <a:off x="623520" y="452520"/>
            <a:ext cx="10870560" cy="1343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br/>
            <a:br/>
            <a:br/>
            <a:br/>
            <a:br/>
            <a:br/>
            <a:br/>
            <a:br/>
            <a:br/>
            <a:br/>
            <a:br/>
            <a:br/>
            <a:br/>
            <a:br/>
            <a:br/>
            <a:br/>
            <a:br/>
            <a:endParaRPr b="0" lang="ru-RU" sz="1800" spc="-1" strike="noStrike">
              <a:latin typeface="Arial"/>
            </a:endParaRPr>
          </a:p>
        </p:txBody>
      </p:sp>
      <p:sp>
        <p:nvSpPr>
          <p:cNvPr id="388" name="CustomShape 2"/>
          <p:cNvSpPr/>
          <p:nvPr/>
        </p:nvSpPr>
        <p:spPr>
          <a:xfrm>
            <a:off x="812880" y="1508760"/>
            <a:ext cx="11139120" cy="4662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 fontScale="10000"/>
          </a:bodyPr>
          <a:p>
            <a:pPr marL="110160">
              <a:lnSpc>
                <a:spcPct val="100000"/>
              </a:lnSpc>
              <a:spcBef>
                <a:spcPts val="746"/>
              </a:spcBef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marL="110160">
              <a:lnSpc>
                <a:spcPct val="100000"/>
              </a:lnSpc>
              <a:spcBef>
                <a:spcPts val="961"/>
              </a:spcBef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marL="110160">
              <a:lnSpc>
                <a:spcPct val="100000"/>
              </a:lnSpc>
              <a:spcBef>
                <a:spcPts val="961"/>
              </a:spcBef>
              <a:tabLst>
                <a:tab algn="l" pos="0"/>
              </a:tabLst>
            </a:pPr>
            <a:r>
              <a:rPr b="1" lang="ru-RU" sz="4800" spc="-1" strike="noStrike">
                <a:solidFill>
                  <a:srgbClr val="002060"/>
                </a:solidFill>
                <a:latin typeface="Verdana"/>
              </a:rPr>
              <a:t>1.Развитие у учащихся понятийного мышления, самостоятельной познавательной деятельности.</a:t>
            </a:r>
            <a:endParaRPr b="0" lang="ru-RU" sz="4800" spc="-1" strike="noStrike">
              <a:latin typeface="Arial"/>
            </a:endParaRPr>
          </a:p>
          <a:p>
            <a:pPr marL="110160">
              <a:lnSpc>
                <a:spcPct val="100000"/>
              </a:lnSpc>
              <a:spcBef>
                <a:spcPts val="961"/>
              </a:spcBef>
              <a:tabLst>
                <a:tab algn="l" pos="0"/>
              </a:tabLst>
            </a:pPr>
            <a:r>
              <a:rPr b="1" lang="ru-RU" sz="4800" spc="-1" strike="noStrike">
                <a:solidFill>
                  <a:srgbClr val="002060"/>
                </a:solidFill>
                <a:latin typeface="Verdana"/>
              </a:rPr>
              <a:t>2.Освоение учителями и учащимися различных  техник учения.</a:t>
            </a:r>
            <a:endParaRPr b="0" lang="ru-RU" sz="4800" spc="-1" strike="noStrike">
              <a:latin typeface="Arial"/>
            </a:endParaRPr>
          </a:p>
          <a:p>
            <a:pPr marL="110160">
              <a:lnSpc>
                <a:spcPct val="100000"/>
              </a:lnSpc>
              <a:spcBef>
                <a:spcPts val="961"/>
              </a:spcBef>
              <a:tabLst>
                <a:tab algn="l" pos="0"/>
              </a:tabLst>
            </a:pPr>
            <a:r>
              <a:rPr b="1" lang="ru-RU" sz="4800" spc="-1" strike="noStrike">
                <a:solidFill>
                  <a:srgbClr val="002060"/>
                </a:solidFill>
                <a:latin typeface="Verdana"/>
              </a:rPr>
              <a:t>3.Улучшение уровня развитости математической грамотности, грамотности  чтения, естественнонаучной грамотности.</a:t>
            </a:r>
            <a:endParaRPr b="0" lang="ru-RU" sz="4800" spc="-1" strike="noStrike">
              <a:latin typeface="Arial"/>
            </a:endParaRPr>
          </a:p>
          <a:p>
            <a:pPr marL="110160">
              <a:lnSpc>
                <a:spcPct val="100000"/>
              </a:lnSpc>
              <a:spcBef>
                <a:spcPts val="961"/>
              </a:spcBef>
              <a:tabLst>
                <a:tab algn="l" pos="0"/>
              </a:tabLst>
            </a:pPr>
            <a:r>
              <a:rPr b="1" lang="ru-RU" sz="4800" spc="-1" strike="noStrike">
                <a:solidFill>
                  <a:srgbClr val="002060"/>
                </a:solidFill>
                <a:latin typeface="Verdana"/>
              </a:rPr>
              <a:t>4.Умение решать практические задания и ситуации  с опорой на личностный опыт учащегося.</a:t>
            </a:r>
            <a:endParaRPr b="0" lang="ru-RU" sz="4800" spc="-1" strike="noStrike">
              <a:latin typeface="Arial"/>
            </a:endParaRPr>
          </a:p>
          <a:p>
            <a:pPr marL="110160">
              <a:lnSpc>
                <a:spcPct val="100000"/>
              </a:lnSpc>
              <a:spcBef>
                <a:spcPts val="961"/>
              </a:spcBef>
              <a:tabLst>
                <a:tab algn="l" pos="0"/>
              </a:tabLst>
            </a:pPr>
            <a:r>
              <a:rPr b="1" lang="ru-RU" sz="4800" spc="-1" strike="noStrike">
                <a:solidFill>
                  <a:srgbClr val="002060"/>
                </a:solidFill>
                <a:latin typeface="Verdana"/>
              </a:rPr>
              <a:t>5. Развитие базовых, ключевых и предметных компетенций у учащихся через использование компетентностного подхода в деятельности</a:t>
            </a:r>
            <a:endParaRPr b="0" lang="ru-RU" sz="4800" spc="-1" strike="noStrike">
              <a:latin typeface="Arial"/>
            </a:endParaRPr>
          </a:p>
          <a:p>
            <a:pPr marL="110160">
              <a:lnSpc>
                <a:spcPct val="100000"/>
              </a:lnSpc>
              <a:spcBef>
                <a:spcPts val="961"/>
              </a:spcBef>
              <a:tabLst>
                <a:tab algn="l" pos="0"/>
              </a:tabLst>
            </a:pPr>
            <a:r>
              <a:rPr b="1" lang="ru-RU" sz="4800" spc="-1" strike="noStrike">
                <a:solidFill>
                  <a:srgbClr val="002060"/>
                </a:solidFill>
                <a:latin typeface="Verdana"/>
              </a:rPr>
              <a:t>6. Развитые рефлексивные умения у учителя и учащихся </a:t>
            </a:r>
            <a:endParaRPr b="0" lang="ru-RU" sz="4800" spc="-1" strike="noStrike">
              <a:latin typeface="Arial"/>
            </a:endParaRPr>
          </a:p>
          <a:p>
            <a:pPr marL="110160">
              <a:lnSpc>
                <a:spcPct val="100000"/>
              </a:lnSpc>
              <a:spcBef>
                <a:spcPts val="692"/>
              </a:spcBef>
              <a:tabLst>
                <a:tab algn="l" pos="0"/>
              </a:tabLst>
            </a:pPr>
            <a:endParaRPr b="0" lang="ru-RU" sz="4800" spc="-1" strike="noStrike">
              <a:latin typeface="Arial"/>
            </a:endParaRPr>
          </a:p>
        </p:txBody>
      </p:sp>
      <p:sp>
        <p:nvSpPr>
          <p:cNvPr id="389" name="CustomShape 3"/>
          <p:cNvSpPr/>
          <p:nvPr/>
        </p:nvSpPr>
        <p:spPr>
          <a:xfrm>
            <a:off x="1296360" y="142560"/>
            <a:ext cx="9524160" cy="1675800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>
                <a:lumMod val="10000"/>
              </a:scheme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1" lang="ru-RU" sz="3740" spc="-1" strike="noStrike">
                <a:solidFill>
                  <a:srgbClr val="002060"/>
                </a:solidFill>
                <a:latin typeface="Verdana"/>
                <a:ea typeface="DejaVu Sans"/>
              </a:rPr>
              <a:t>Результаты, которые достигнут учителя и учащиеся в ходе применения  подхода:</a:t>
            </a:r>
            <a:br/>
            <a:endParaRPr b="0" lang="ru-RU" sz="3740" spc="-1" strike="noStrike">
              <a:latin typeface="Arial"/>
            </a:endParaRPr>
          </a:p>
        </p:txBody>
      </p:sp>
    </p:spTree>
  </p:cSld>
  <p:transition spd="med">
    <p:pull dir="l"/>
  </p:transition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CustomShape 1"/>
          <p:cNvSpPr/>
          <p:nvPr/>
        </p:nvSpPr>
        <p:spPr>
          <a:xfrm>
            <a:off x="1523880" y="109440"/>
            <a:ext cx="9549720" cy="592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91" name="CustomShape 2"/>
          <p:cNvSpPr/>
          <p:nvPr/>
        </p:nvSpPr>
        <p:spPr>
          <a:xfrm>
            <a:off x="838080" y="0"/>
            <a:ext cx="10845000" cy="617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  <a:spcBef>
                <a:spcPts val="746"/>
              </a:spcBef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746"/>
              </a:spcBef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746"/>
              </a:spcBef>
              <a:tabLst>
                <a:tab algn="l" pos="0"/>
              </a:tabLst>
            </a:pPr>
            <a:r>
              <a:rPr b="1" lang="ru-RU" sz="3740" spc="-1" strike="noStrike">
                <a:solidFill>
                  <a:srgbClr val="002060"/>
                </a:solidFill>
                <a:latin typeface="Verdana"/>
              </a:rPr>
              <a:t>Функциональная грамотность –  основа жизненной и профессиональной успешности выпускников!</a:t>
            </a:r>
            <a:endParaRPr b="0" lang="ru-RU" sz="374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746"/>
              </a:spcBef>
              <a:tabLst>
                <a:tab algn="l" pos="0"/>
              </a:tabLst>
            </a:pPr>
            <a:r>
              <a:rPr b="1" lang="ru-RU" sz="3740" spc="-1" strike="noStrike">
                <a:solidFill>
                  <a:srgbClr val="5d4bc7"/>
                </a:solidFill>
                <a:latin typeface="Verdana"/>
              </a:rPr>
              <a:t> </a:t>
            </a:r>
            <a:endParaRPr b="0" lang="ru-RU" sz="3740" spc="-1" strike="noStrike">
              <a:latin typeface="Arial"/>
            </a:endParaRPr>
          </a:p>
        </p:txBody>
      </p:sp>
      <p:pic>
        <p:nvPicPr>
          <p:cNvPr id="392" name="Рисунок 4" descr=""/>
          <p:cNvPicPr/>
          <p:nvPr/>
        </p:nvPicPr>
        <p:blipFill>
          <a:blip r:embed="rId1"/>
          <a:stretch/>
        </p:blipFill>
        <p:spPr>
          <a:xfrm>
            <a:off x="3962520" y="3809880"/>
            <a:ext cx="3783960" cy="2654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500">
        <p14:prism isInverted="true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CustomShape 1"/>
          <p:cNvSpPr/>
          <p:nvPr/>
        </p:nvSpPr>
        <p:spPr>
          <a:xfrm>
            <a:off x="1523880" y="109440"/>
            <a:ext cx="9549720" cy="592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94" name="CustomShape 2"/>
          <p:cNvSpPr/>
          <p:nvPr/>
        </p:nvSpPr>
        <p:spPr>
          <a:xfrm>
            <a:off x="660240" y="2209680"/>
            <a:ext cx="10870560" cy="3961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  <a:spcBef>
                <a:spcPts val="1080"/>
              </a:spcBef>
              <a:tabLst>
                <a:tab algn="l" pos="0"/>
              </a:tabLst>
            </a:pPr>
            <a:r>
              <a:rPr b="1" lang="ru-RU" sz="5400" spc="-1" strike="noStrike">
                <a:solidFill>
                  <a:srgbClr val="002060"/>
                </a:solidFill>
                <a:latin typeface="Verdana"/>
              </a:rPr>
              <a:t>Спасибо за внимание! </a:t>
            </a:r>
            <a:endParaRPr b="0" lang="ru-RU" sz="5400" spc="-1" strike="noStrike">
              <a:latin typeface="Arial"/>
            </a:endParaRPr>
          </a:p>
        </p:txBody>
      </p:sp>
      <p:pic>
        <p:nvPicPr>
          <p:cNvPr id="395" name="Picture 2" descr="Приглашаем на курсы по формированию функциональной грамотности школьников |  Институт развития образования Кировской области"/>
          <p:cNvPicPr/>
          <p:nvPr/>
        </p:nvPicPr>
        <p:blipFill>
          <a:blip r:embed="rId1"/>
          <a:stretch/>
        </p:blipFill>
        <p:spPr>
          <a:xfrm>
            <a:off x="3924360" y="3276720"/>
            <a:ext cx="4342680" cy="3199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advTm="60000" p14:dur="2500">
        <p14:prism isInverted="true"/>
      </p:transition>
    </mc:Choice>
    <mc:Fallback>
      <p:transition spd="slow" advTm="60000">
        <p:fade/>
      </p:transition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CustomShape 1"/>
          <p:cNvSpPr/>
          <p:nvPr/>
        </p:nvSpPr>
        <p:spPr>
          <a:xfrm>
            <a:off x="3503880" y="152280"/>
            <a:ext cx="6632640" cy="1218600"/>
          </a:xfrm>
          <a:prstGeom prst="rect">
            <a:avLst/>
          </a:prstGeom>
          <a:solidFill>
            <a:srgbClr val="dddddd"/>
          </a:solidFill>
          <a:ln w="0">
            <a:solidFill>
              <a:srgbClr val="808080"/>
            </a:solidFill>
          </a:ln>
          <a:effectLst>
            <a:outerShdw dir="5400000" dist="2304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37000"/>
          </a:bodyPr>
          <a:p>
            <a:pPr algn="ctr">
              <a:lnSpc>
                <a:spcPct val="100000"/>
              </a:lnSpc>
            </a:pPr>
            <a:br/>
            <a:r>
              <a:rPr b="1" lang="ru-RU" sz="3200" spc="-1" strike="noStrike">
                <a:solidFill>
                  <a:srgbClr val="002060"/>
                </a:solidFill>
                <a:latin typeface="Times New Roman"/>
              </a:rPr>
              <a:t>Сущность понятия «функциональная грамотность»</a:t>
            </a:r>
            <a:br/>
            <a:br/>
            <a:endParaRPr b="0" lang="ru-RU" sz="3200" spc="-1" strike="noStrike">
              <a:latin typeface="Arial"/>
            </a:endParaRPr>
          </a:p>
        </p:txBody>
      </p:sp>
      <p:sp>
        <p:nvSpPr>
          <p:cNvPr id="314" name="CustomShape 2"/>
          <p:cNvSpPr/>
          <p:nvPr/>
        </p:nvSpPr>
        <p:spPr>
          <a:xfrm>
            <a:off x="3503880" y="1484640"/>
            <a:ext cx="7163640" cy="223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 fontScale="28000"/>
          </a:bodyPr>
          <a:p>
            <a:pPr marL="457200" indent="-456480">
              <a:lnSpc>
                <a:spcPct val="100000"/>
              </a:lnSpc>
              <a:spcBef>
                <a:spcPts val="680"/>
              </a:spcBef>
              <a:buClr>
                <a:srgbClr val="5d4bc7"/>
              </a:buClr>
              <a:buFont typeface="Wingdings" charset="2"/>
              <a:buChar char=""/>
            </a:pPr>
            <a:r>
              <a:rPr b="1" lang="ru-RU" sz="3400" spc="-1" strike="noStrike">
                <a:solidFill>
                  <a:srgbClr val="5d4bc7"/>
                </a:solidFill>
                <a:latin typeface="Times New Roman"/>
              </a:rPr>
              <a:t>«Функциональная грамотность — способность человека использовать приобретаемые в течение жизни знания для решения широкого диапазона жизненных задач в различных сферах человеческой деятельности, общения и социальных отношений»</a:t>
            </a:r>
            <a:endParaRPr b="0" lang="ru-RU" sz="3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680"/>
              </a:spcBef>
              <a:tabLst>
                <a:tab algn="l" pos="0"/>
              </a:tabLst>
            </a:pPr>
            <a:r>
              <a:rPr b="1" lang="ru-RU" sz="3400" spc="-1" strike="noStrike">
                <a:solidFill>
                  <a:srgbClr val="5d4bc7"/>
                </a:solidFill>
                <a:latin typeface="Times New Roman"/>
              </a:rPr>
              <a:t>                  </a:t>
            </a:r>
            <a:r>
              <a:rPr b="1" lang="ru-RU" sz="3400" spc="-1" strike="noStrike">
                <a:solidFill>
                  <a:srgbClr val="5d4bc7"/>
                </a:solidFill>
                <a:latin typeface="Times New Roman"/>
              </a:rPr>
              <a:t>	</a:t>
            </a:r>
            <a:r>
              <a:rPr b="1" lang="ru-RU" sz="3400" spc="-1" strike="noStrike">
                <a:solidFill>
                  <a:srgbClr val="5d4bc7"/>
                </a:solidFill>
                <a:latin typeface="Times New Roman"/>
              </a:rPr>
              <a:t>	</a:t>
            </a:r>
            <a:r>
              <a:rPr b="1" lang="ru-RU" sz="3400" spc="-1" strike="noStrike">
                <a:solidFill>
                  <a:srgbClr val="5d4bc7"/>
                </a:solidFill>
                <a:latin typeface="Times New Roman"/>
              </a:rPr>
              <a:t>	</a:t>
            </a:r>
            <a:r>
              <a:rPr b="1" lang="ru-RU" sz="3400" spc="-1" strike="noStrike">
                <a:solidFill>
                  <a:srgbClr val="5d4bc7"/>
                </a:solidFill>
                <a:latin typeface="Times New Roman"/>
              </a:rPr>
              <a:t>	</a:t>
            </a:r>
            <a:r>
              <a:rPr b="1" lang="ru-RU" sz="3400" spc="-1" strike="noStrike">
                <a:solidFill>
                  <a:srgbClr val="5d4bc7"/>
                </a:solidFill>
                <a:latin typeface="Times New Roman"/>
              </a:rPr>
              <a:t>А.А. Леонтьев</a:t>
            </a:r>
            <a:endParaRPr b="0" lang="ru-RU" sz="3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746"/>
              </a:spcBef>
              <a:tabLst>
                <a:tab algn="l" pos="0"/>
              </a:tabLst>
            </a:pPr>
            <a:endParaRPr b="0" lang="ru-RU" sz="3400" spc="-1" strike="noStrike">
              <a:latin typeface="Arial"/>
            </a:endParaRPr>
          </a:p>
        </p:txBody>
      </p:sp>
      <p:pic>
        <p:nvPicPr>
          <p:cNvPr id="315" name="Рисунок 3" descr=""/>
          <p:cNvPicPr/>
          <p:nvPr/>
        </p:nvPicPr>
        <p:blipFill>
          <a:blip r:embed="rId1"/>
          <a:stretch/>
        </p:blipFill>
        <p:spPr>
          <a:xfrm>
            <a:off x="685800" y="798840"/>
            <a:ext cx="2194920" cy="2234520"/>
          </a:xfrm>
          <a:prstGeom prst="rect">
            <a:avLst/>
          </a:prstGeom>
          <a:ln w="0">
            <a:noFill/>
          </a:ln>
        </p:spPr>
      </p:pic>
      <p:pic>
        <p:nvPicPr>
          <p:cNvPr id="316" name="Рисунок 4" descr=""/>
          <p:cNvPicPr/>
          <p:nvPr/>
        </p:nvPicPr>
        <p:blipFill>
          <a:blip r:embed="rId2"/>
          <a:stretch/>
        </p:blipFill>
        <p:spPr>
          <a:xfrm>
            <a:off x="1501560" y="4293000"/>
            <a:ext cx="9046440" cy="1919520"/>
          </a:xfrm>
          <a:prstGeom prst="rect">
            <a:avLst/>
          </a:prstGeom>
          <a:ln w="0">
            <a:noFill/>
          </a:ln>
        </p:spPr>
      </p:pic>
    </p:spTree>
  </p:cSld>
  <p:transition spd="med">
    <p:pull dir="l"/>
  </p:transition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CustomShape 1"/>
          <p:cNvSpPr/>
          <p:nvPr/>
        </p:nvSpPr>
        <p:spPr>
          <a:xfrm>
            <a:off x="1632600" y="-18000"/>
            <a:ext cx="10164240" cy="1236240"/>
          </a:xfrm>
          <a:prstGeom prst="rect">
            <a:avLst/>
          </a:prstGeom>
          <a:solidFill>
            <a:srgbClr val="f2f2f2"/>
          </a:solidFill>
          <a:ln w="0">
            <a:solidFill>
              <a:srgbClr val="80808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2060"/>
                </a:solidFill>
                <a:latin typeface="Times New Roman"/>
              </a:rPr>
              <a:t>Модель формирования и развития </a:t>
            </a:r>
            <a:br/>
            <a:r>
              <a:rPr b="1" lang="ru-RU" sz="3200" spc="-1" strike="noStrike">
                <a:solidFill>
                  <a:srgbClr val="002060"/>
                </a:solidFill>
                <a:latin typeface="Times New Roman"/>
              </a:rPr>
              <a:t>функциональной грамотности </a:t>
            </a:r>
            <a:endParaRPr b="0" lang="ru-RU" sz="3200" spc="-1" strike="noStrike">
              <a:latin typeface="Arial"/>
            </a:endParaRPr>
          </a:p>
        </p:txBody>
      </p:sp>
      <p:pic>
        <p:nvPicPr>
          <p:cNvPr id="318" name="Picture 10" descr="C:\Users\Андрей\Desktop\10901655-nzn-n-n--n--n------n------n--nzn--n--------n.jpg"/>
          <p:cNvPicPr/>
          <p:nvPr/>
        </p:nvPicPr>
        <p:blipFill>
          <a:blip r:embed="rId1"/>
          <a:stretch/>
        </p:blipFill>
        <p:spPr>
          <a:xfrm>
            <a:off x="1632600" y="1219320"/>
            <a:ext cx="3443400" cy="4799880"/>
          </a:xfrm>
          <a:prstGeom prst="rect">
            <a:avLst/>
          </a:prstGeom>
          <a:ln w="0">
            <a:noFill/>
          </a:ln>
        </p:spPr>
      </p:pic>
      <p:pic>
        <p:nvPicPr>
          <p:cNvPr id="319" name="Picture 6" descr="C:\Users\Андрей\Desktop\default1.jpeg"/>
          <p:cNvPicPr/>
          <p:nvPr/>
        </p:nvPicPr>
        <p:blipFill>
          <a:blip r:embed="rId2"/>
          <a:stretch/>
        </p:blipFill>
        <p:spPr>
          <a:xfrm rot="1765800">
            <a:off x="4924440" y="2927160"/>
            <a:ext cx="2867400" cy="3502440"/>
          </a:xfrm>
          <a:prstGeom prst="rect">
            <a:avLst/>
          </a:prstGeom>
          <a:ln w="0">
            <a:noFill/>
          </a:ln>
        </p:spPr>
      </p:pic>
      <p:sp>
        <p:nvSpPr>
          <p:cNvPr id="320" name="CustomShape 2"/>
          <p:cNvSpPr/>
          <p:nvPr/>
        </p:nvSpPr>
        <p:spPr>
          <a:xfrm>
            <a:off x="5904000" y="1915920"/>
            <a:ext cx="5855760" cy="212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ru-RU" sz="2670" spc="-1" strike="noStrike">
                <a:solidFill>
                  <a:srgbClr val="00b050"/>
                </a:solidFill>
                <a:latin typeface="Calibri"/>
                <a:ea typeface="DejaVu Sans"/>
              </a:rPr>
              <a:t>Дерево</a:t>
            </a:r>
            <a:r>
              <a:rPr b="1" lang="ru-RU" sz="2670" spc="-1" strike="noStrike">
                <a:solidFill>
                  <a:srgbClr val="002060"/>
                </a:solidFill>
                <a:latin typeface="Calibri"/>
                <a:ea typeface="DejaVu Sans"/>
              </a:rPr>
              <a:t> – функционально грамотная личность</a:t>
            </a:r>
            <a:endParaRPr b="0" lang="ru-RU" sz="267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ru-RU" sz="2670" spc="-1" strike="noStrike">
                <a:solidFill>
                  <a:srgbClr val="ff00ff"/>
                </a:solidFill>
                <a:latin typeface="Calibri"/>
                <a:ea typeface="DejaVu Sans"/>
              </a:rPr>
              <a:t>Лейка </a:t>
            </a:r>
            <a:r>
              <a:rPr b="1" lang="ru-RU" sz="2670" spc="-1" strike="noStrike">
                <a:solidFill>
                  <a:srgbClr val="002060"/>
                </a:solidFill>
                <a:latin typeface="Calibri"/>
                <a:ea typeface="DejaVu Sans"/>
              </a:rPr>
              <a:t>– учитель </a:t>
            </a:r>
            <a:endParaRPr b="0" lang="ru-RU" sz="267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ru-RU" sz="2670" spc="-1" strike="noStrike">
                <a:solidFill>
                  <a:srgbClr val="00b0f0"/>
                </a:solidFill>
                <a:latin typeface="Calibri"/>
                <a:ea typeface="DejaVu Sans"/>
              </a:rPr>
              <a:t>Вода</a:t>
            </a:r>
            <a:r>
              <a:rPr b="1" lang="ru-RU" sz="2670" spc="-1" strike="noStrike">
                <a:solidFill>
                  <a:srgbClr val="002060"/>
                </a:solidFill>
                <a:latin typeface="Calibri"/>
                <a:ea typeface="DejaVu Sans"/>
              </a:rPr>
              <a:t> – педагогические технологии</a:t>
            </a:r>
            <a:endParaRPr b="0" lang="ru-RU" sz="267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ru-RU" sz="2670" spc="-1" strike="noStrike">
                <a:solidFill>
                  <a:srgbClr val="c00000"/>
                </a:solidFill>
                <a:latin typeface="Calibri"/>
                <a:ea typeface="DejaVu Sans"/>
              </a:rPr>
              <a:t>Яблочки</a:t>
            </a:r>
            <a:r>
              <a:rPr b="1" lang="ru-RU" sz="2670" spc="-1" strike="noStrike">
                <a:solidFill>
                  <a:srgbClr val="002060"/>
                </a:solidFill>
                <a:latin typeface="Calibri"/>
                <a:ea typeface="DejaVu Sans"/>
              </a:rPr>
              <a:t> – ключевые компетенции</a:t>
            </a:r>
            <a:endParaRPr b="0" lang="ru-RU" sz="2670" spc="-1" strike="noStrike">
              <a:latin typeface="Arial"/>
            </a:endParaRPr>
          </a:p>
        </p:txBody>
      </p:sp>
      <p:sp>
        <p:nvSpPr>
          <p:cNvPr id="321" name="CustomShape 3"/>
          <p:cNvSpPr/>
          <p:nvPr/>
        </p:nvSpPr>
        <p:spPr>
          <a:xfrm>
            <a:off x="2590920" y="304920"/>
            <a:ext cx="7314480" cy="119304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</p:sp>
    </p:spTree>
  </p:cSld>
  <p:transition spd="med">
    <p:pull dir="l"/>
  </p:transition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CustomShape 1"/>
          <p:cNvSpPr/>
          <p:nvPr/>
        </p:nvSpPr>
        <p:spPr>
          <a:xfrm>
            <a:off x="1847520" y="260640"/>
            <a:ext cx="8793000" cy="1007280"/>
          </a:xfrm>
          <a:prstGeom prst="rect">
            <a:avLst/>
          </a:prstGeom>
          <a:solidFill>
            <a:srgbClr val="e7e6e6"/>
          </a:solidFill>
          <a:ln w="0">
            <a:solidFill>
              <a:srgbClr val="808080"/>
            </a:solidFill>
          </a:ln>
          <a:effectLst>
            <a:outerShdw dir="5400000" dist="19080">
              <a:srgbClr val="000000">
                <a:alpha val="6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90000"/>
              </a:lnSpc>
            </a:pPr>
            <a:r>
              <a:rPr b="1" lang="ru-RU" sz="3600" spc="-1" strike="noStrike">
                <a:solidFill>
                  <a:srgbClr val="002060"/>
                </a:solidFill>
                <a:latin typeface="Calibri"/>
              </a:rPr>
              <a:t>Навыки 21 века. Международные подходы к оценке качества образования</a:t>
            </a:r>
            <a:r>
              <a:rPr b="0" lang="ru-RU" sz="3600" spc="-1" strike="noStrike">
                <a:solidFill>
                  <a:srgbClr val="002060"/>
                </a:solidFill>
                <a:latin typeface="Calibri"/>
              </a:rPr>
              <a:t> </a:t>
            </a:r>
            <a:endParaRPr b="0" lang="ru-RU" sz="3600" spc="-1" strike="noStrike">
              <a:latin typeface="Arial"/>
            </a:endParaRPr>
          </a:p>
        </p:txBody>
      </p:sp>
      <p:graphicFrame>
        <p:nvGraphicFramePr>
          <p:cNvPr id="323" name="Table 2"/>
          <p:cNvGraphicFramePr/>
          <p:nvPr/>
        </p:nvGraphicFramePr>
        <p:xfrm>
          <a:off x="2175840" y="1423800"/>
          <a:ext cx="8136360" cy="5184000"/>
        </p:xfrm>
        <a:graphic>
          <a:graphicData uri="http://schemas.openxmlformats.org/drawingml/2006/table">
            <a:tbl>
              <a:tblPr/>
              <a:tblGrid>
                <a:gridCol w="2712240"/>
                <a:gridCol w="2712240"/>
                <a:gridCol w="2712240"/>
              </a:tblGrid>
              <a:tr h="60804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Функциональная грамотность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Компетенции 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Качества личности 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5b9bd5"/>
                    </a:solidFill>
                  </a:tcPr>
                </a:tc>
              </a:tr>
              <a:tr h="457632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•</a:t>
                      </a: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Читательская грамотность </a:t>
                      </a: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•</a:t>
                      </a: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Математическая грамотность </a:t>
                      </a: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•</a:t>
                      </a: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Естественнонаучная грамотность </a:t>
                      </a: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•</a:t>
                      </a: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ИКТ-грамотность </a:t>
                      </a: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•</a:t>
                      </a: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Финансовая грамотность </a:t>
                      </a: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•</a:t>
                      </a: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Культурная и гражданская грамотность </a:t>
                      </a: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20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•</a:t>
                      </a: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Критическое мышление/решение проблем </a:t>
                      </a: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•</a:t>
                      </a: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Креативность </a:t>
                      </a: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•</a:t>
                      </a: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Коммуникации </a:t>
                      </a: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•</a:t>
                      </a: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Сотрудничество </a:t>
                      </a: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20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•</a:t>
                      </a: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Любознательность </a:t>
                      </a: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•</a:t>
                      </a: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Инициативность </a:t>
                      </a: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•</a:t>
                      </a: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Настойчивость</a:t>
                      </a: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•</a:t>
                      </a: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Адаптивность </a:t>
                      </a: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•</a:t>
                      </a: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Лидерство </a:t>
                      </a: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•</a:t>
                      </a:r>
                      <a:r>
                        <a:rPr b="1" lang="ru-RU" sz="2000" spc="-1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Социальная и культурная осведомленность </a:t>
                      </a: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2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20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</a:tr>
            </a:tbl>
          </a:graphicData>
        </a:graphic>
      </p:graphicFrame>
      <p:pic>
        <p:nvPicPr>
          <p:cNvPr id="324" name="Рисунок 6" descr=""/>
          <p:cNvPicPr/>
          <p:nvPr/>
        </p:nvPicPr>
        <p:blipFill>
          <a:blip r:embed="rId1"/>
          <a:stretch/>
        </p:blipFill>
        <p:spPr>
          <a:xfrm>
            <a:off x="4351320" y="4654080"/>
            <a:ext cx="3256200" cy="2286000"/>
          </a:xfrm>
          <a:prstGeom prst="rect">
            <a:avLst/>
          </a:prstGeom>
          <a:ln w="0">
            <a:noFill/>
          </a:ln>
        </p:spPr>
      </p:pic>
    </p:spTree>
  </p:cSld>
  <p:transition spd="med">
    <p:pull dir="l"/>
  </p:transition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CustomShape 1"/>
          <p:cNvSpPr/>
          <p:nvPr/>
        </p:nvSpPr>
        <p:spPr>
          <a:xfrm>
            <a:off x="470880" y="2941200"/>
            <a:ext cx="6111000" cy="2587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3320" bIns="0">
            <a:spAutoFit/>
          </a:bodyPr>
          <a:p>
            <a:pPr marL="299160" indent="-286200">
              <a:lnSpc>
                <a:spcPct val="100000"/>
              </a:lnSpc>
              <a:spcBef>
                <a:spcPts val="105"/>
              </a:spcBef>
              <a:buClr>
                <a:srgbClr val="585858"/>
              </a:buClr>
              <a:buFont typeface="Arial"/>
              <a:buChar char="•"/>
              <a:tabLst>
                <a:tab algn="l" pos="299160"/>
                <a:tab algn="l" pos="299880"/>
              </a:tabLst>
            </a:pPr>
            <a:r>
              <a:rPr b="1" lang="ru-RU" sz="1400" spc="41" strike="noStrike">
                <a:solidFill>
                  <a:srgbClr val="585858"/>
                </a:solidFill>
                <a:latin typeface="Arial"/>
                <a:ea typeface="DejaVu Sans"/>
              </a:rPr>
              <a:t>создание</a:t>
            </a:r>
            <a:r>
              <a:rPr b="1" lang="ru-RU" sz="1400" spc="15" strike="noStrike">
                <a:solidFill>
                  <a:srgbClr val="585858"/>
                </a:solidFill>
                <a:latin typeface="Arial"/>
                <a:ea typeface="DejaVu Sans"/>
              </a:rPr>
              <a:t> </a:t>
            </a:r>
            <a:r>
              <a:rPr b="1" lang="ru-RU" sz="1400" spc="-1" strike="noStrike">
                <a:solidFill>
                  <a:srgbClr val="585858"/>
                </a:solidFill>
                <a:latin typeface="Arial"/>
                <a:ea typeface="DejaVu Sans"/>
              </a:rPr>
              <a:t>учебных</a:t>
            </a:r>
            <a:r>
              <a:rPr b="1" lang="ru-RU" sz="1400" spc="26" strike="noStrike">
                <a:solidFill>
                  <a:srgbClr val="585858"/>
                </a:solidFill>
                <a:latin typeface="Arial"/>
                <a:ea typeface="DejaVu Sans"/>
              </a:rPr>
              <a:t> </a:t>
            </a:r>
            <a:r>
              <a:rPr b="1" lang="ru-RU" sz="1400" spc="60" strike="noStrike">
                <a:solidFill>
                  <a:srgbClr val="585858"/>
                </a:solidFill>
                <a:latin typeface="Arial"/>
                <a:ea typeface="DejaVu Sans"/>
              </a:rPr>
              <a:t>ситуаций</a:t>
            </a:r>
            <a:r>
              <a:rPr b="0" lang="ru-RU" sz="1400" spc="60" strike="noStrike">
                <a:solidFill>
                  <a:srgbClr val="585858"/>
                </a:solidFill>
                <a:latin typeface="Arial Unicode MS"/>
                <a:ea typeface="DejaVu Sans"/>
              </a:rPr>
              <a:t>,</a:t>
            </a:r>
            <a:r>
              <a:rPr b="0" lang="ru-RU" sz="1400" spc="46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75" strike="noStrike">
                <a:solidFill>
                  <a:srgbClr val="585858"/>
                </a:solidFill>
                <a:latin typeface="Arial Unicode MS"/>
                <a:ea typeface="DejaVu Sans"/>
              </a:rPr>
              <a:t>инициирующих</a:t>
            </a:r>
            <a:r>
              <a:rPr b="0" lang="ru-RU" sz="1400" spc="426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35" strike="noStrike">
                <a:solidFill>
                  <a:srgbClr val="585858"/>
                </a:solidFill>
                <a:latin typeface="Arial Unicode MS"/>
                <a:ea typeface="DejaVu Sans"/>
              </a:rPr>
              <a:t>учебную </a:t>
            </a: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деятельность</a:t>
            </a:r>
            <a:r>
              <a:rPr b="0" lang="ru-RU" sz="1400" spc="474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учащихся,</a:t>
            </a:r>
            <a:r>
              <a:rPr b="0" lang="ru-RU" sz="1400" spc="15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60" strike="noStrike">
                <a:solidFill>
                  <a:srgbClr val="585858"/>
                </a:solidFill>
                <a:latin typeface="Arial Unicode MS"/>
                <a:ea typeface="DejaVu Sans"/>
              </a:rPr>
              <a:t>мотивирующих</a:t>
            </a:r>
            <a:r>
              <a:rPr b="0" lang="ru-RU" sz="1400" spc="35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60" strike="noStrike">
                <a:solidFill>
                  <a:srgbClr val="585858"/>
                </a:solidFill>
                <a:latin typeface="Arial Unicode MS"/>
                <a:ea typeface="DejaVu Sans"/>
              </a:rPr>
              <a:t>их</a:t>
            </a:r>
            <a:r>
              <a:rPr b="0" lang="ru-RU" sz="1400" spc="80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46" strike="noStrike">
                <a:solidFill>
                  <a:srgbClr val="585858"/>
                </a:solidFill>
                <a:latin typeface="Arial Unicode MS"/>
                <a:ea typeface="DejaVu Sans"/>
              </a:rPr>
              <a:t>на</a:t>
            </a:r>
            <a:r>
              <a:rPr b="0" lang="ru-RU" sz="1400" spc="55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35" strike="noStrike">
                <a:solidFill>
                  <a:srgbClr val="585858"/>
                </a:solidFill>
                <a:latin typeface="Arial Unicode MS"/>
                <a:ea typeface="DejaVu Sans"/>
              </a:rPr>
              <a:t>учебную</a:t>
            </a:r>
            <a:endParaRPr b="0" lang="ru-RU" sz="1400" spc="-1" strike="noStrike">
              <a:latin typeface="Arial"/>
            </a:endParaRPr>
          </a:p>
          <a:p>
            <a:pPr marL="299160">
              <a:lnSpc>
                <a:spcPct val="100000"/>
              </a:lnSpc>
              <a:tabLst>
                <a:tab algn="l" pos="0"/>
              </a:tabLst>
            </a:pP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деятельность</a:t>
            </a:r>
            <a:r>
              <a:rPr b="0" lang="ru-RU" sz="1400" spc="21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94" strike="noStrike">
                <a:solidFill>
                  <a:srgbClr val="585858"/>
                </a:solidFill>
                <a:latin typeface="Arial Unicode MS"/>
                <a:ea typeface="DejaVu Sans"/>
              </a:rPr>
              <a:t>и</a:t>
            </a:r>
            <a:r>
              <a:rPr b="0" lang="ru-RU" sz="1400" spc="540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55" strike="noStrike">
                <a:solidFill>
                  <a:srgbClr val="585858"/>
                </a:solidFill>
                <a:latin typeface="Arial Unicode MS"/>
                <a:ea typeface="DejaVu Sans"/>
              </a:rPr>
              <a:t>проясняющих</a:t>
            </a:r>
            <a:r>
              <a:rPr b="0" lang="ru-RU" sz="1400" spc="41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смыслы</a:t>
            </a:r>
            <a:r>
              <a:rPr b="0" lang="ru-RU" sz="1400" spc="29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этой</a:t>
            </a:r>
            <a:r>
              <a:rPr b="0" lang="ru-RU" sz="1400" spc="46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-12" strike="noStrike">
                <a:solidFill>
                  <a:srgbClr val="585858"/>
                </a:solidFill>
                <a:latin typeface="Arial Unicode MS"/>
                <a:ea typeface="DejaVu Sans"/>
              </a:rPr>
              <a:t>деятельности</a:t>
            </a:r>
            <a:endParaRPr b="0" lang="ru-RU" sz="1400" spc="-1" strike="noStrike">
              <a:latin typeface="Arial"/>
            </a:endParaRPr>
          </a:p>
          <a:p>
            <a:pPr marL="299160" indent="-286200">
              <a:lnSpc>
                <a:spcPct val="100000"/>
              </a:lnSpc>
              <a:spcBef>
                <a:spcPts val="601"/>
              </a:spcBef>
              <a:buClr>
                <a:srgbClr val="585858"/>
              </a:buClr>
              <a:buFont typeface="Arial"/>
              <a:buChar char="•"/>
              <a:tabLst>
                <a:tab algn="l" pos="299160"/>
                <a:tab algn="l" pos="299880"/>
              </a:tabLst>
            </a:pPr>
            <a:r>
              <a:rPr b="1" lang="ru-RU" sz="1400" spc="66" strike="noStrike">
                <a:solidFill>
                  <a:srgbClr val="585858"/>
                </a:solidFill>
                <a:latin typeface="Arial"/>
                <a:ea typeface="DejaVu Sans"/>
              </a:rPr>
              <a:t>учение</a:t>
            </a:r>
            <a:r>
              <a:rPr b="1" lang="ru-RU" sz="1400" spc="49" strike="noStrike">
                <a:solidFill>
                  <a:srgbClr val="585858"/>
                </a:solidFill>
                <a:latin typeface="Arial"/>
                <a:ea typeface="DejaVu Sans"/>
              </a:rPr>
              <a:t> </a:t>
            </a:r>
            <a:r>
              <a:rPr b="1" lang="ru-RU" sz="1400" spc="-1" strike="noStrike">
                <a:solidFill>
                  <a:srgbClr val="585858"/>
                </a:solidFill>
                <a:latin typeface="Arial"/>
                <a:ea typeface="DejaVu Sans"/>
              </a:rPr>
              <a:t>в</a:t>
            </a:r>
            <a:r>
              <a:rPr b="1" lang="ru-RU" sz="1400" spc="75" strike="noStrike">
                <a:solidFill>
                  <a:srgbClr val="585858"/>
                </a:solidFill>
                <a:latin typeface="Arial"/>
                <a:ea typeface="DejaVu Sans"/>
              </a:rPr>
              <a:t> </a:t>
            </a:r>
            <a:r>
              <a:rPr b="1" lang="ru-RU" sz="1400" spc="60" strike="noStrike">
                <a:solidFill>
                  <a:srgbClr val="585858"/>
                </a:solidFill>
                <a:latin typeface="Arial"/>
                <a:ea typeface="DejaVu Sans"/>
              </a:rPr>
              <a:t>общении</a:t>
            </a:r>
            <a:r>
              <a:rPr b="0" lang="ru-RU" sz="1400" spc="60" strike="noStrike">
                <a:solidFill>
                  <a:srgbClr val="585858"/>
                </a:solidFill>
                <a:latin typeface="Arial Unicode MS"/>
                <a:ea typeface="DejaVu Sans"/>
              </a:rPr>
              <a:t>, </a:t>
            </a:r>
            <a:r>
              <a:rPr b="0" lang="ru-RU" sz="1400" spc="66" strike="noStrike">
                <a:solidFill>
                  <a:srgbClr val="585858"/>
                </a:solidFill>
                <a:latin typeface="Arial Unicode MS"/>
                <a:ea typeface="DejaVu Sans"/>
              </a:rPr>
              <a:t>или</a:t>
            </a:r>
            <a:r>
              <a:rPr b="0" lang="ru-RU" sz="1400" spc="60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1" lang="ru-RU" sz="1400" spc="41" strike="noStrike">
                <a:solidFill>
                  <a:srgbClr val="585858"/>
                </a:solidFill>
                <a:latin typeface="Arial"/>
                <a:ea typeface="DejaVu Sans"/>
              </a:rPr>
              <a:t>учебное</a:t>
            </a:r>
            <a:r>
              <a:rPr b="1" lang="ru-RU" sz="1400" spc="29" strike="noStrike">
                <a:solidFill>
                  <a:srgbClr val="585858"/>
                </a:solidFill>
                <a:latin typeface="Arial"/>
                <a:ea typeface="DejaVu Sans"/>
              </a:rPr>
              <a:t> </a:t>
            </a:r>
            <a:r>
              <a:rPr b="1" lang="ru-RU" sz="1400" spc="-1" strike="noStrike">
                <a:solidFill>
                  <a:srgbClr val="585858"/>
                </a:solidFill>
                <a:latin typeface="Arial"/>
                <a:ea typeface="DejaVu Sans"/>
              </a:rPr>
              <a:t>сотрудничество</a:t>
            </a: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,</a:t>
            </a:r>
            <a:r>
              <a:rPr b="0" lang="ru-RU" sz="1400" spc="29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задания</a:t>
            </a:r>
            <a:r>
              <a:rPr b="0" lang="ru-RU" sz="1400" spc="41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21" strike="noStrike">
                <a:solidFill>
                  <a:srgbClr val="585858"/>
                </a:solidFill>
                <a:latin typeface="Arial Unicode MS"/>
                <a:ea typeface="DejaVu Sans"/>
              </a:rPr>
              <a:t>на</a:t>
            </a:r>
            <a:endParaRPr b="0" lang="ru-RU" sz="1400" spc="-1" strike="noStrike">
              <a:latin typeface="Arial"/>
            </a:endParaRPr>
          </a:p>
          <a:p>
            <a:pPr marL="299160">
              <a:lnSpc>
                <a:spcPct val="100000"/>
              </a:lnSpc>
              <a:tabLst>
                <a:tab algn="l" pos="0"/>
              </a:tabLst>
            </a:pP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работу</a:t>
            </a:r>
            <a:r>
              <a:rPr b="0" lang="ru-RU" sz="1400" spc="46" strike="noStrike">
                <a:solidFill>
                  <a:srgbClr val="585858"/>
                </a:solidFill>
                <a:latin typeface="Arial Unicode MS"/>
                <a:ea typeface="DejaVu Sans"/>
              </a:rPr>
              <a:t> в</a:t>
            </a:r>
            <a:r>
              <a:rPr b="0" lang="ru-RU" sz="1400" spc="86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парах</a:t>
            </a:r>
            <a:r>
              <a:rPr b="0" lang="ru-RU" sz="1400" spc="55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94" strike="noStrike">
                <a:solidFill>
                  <a:srgbClr val="585858"/>
                </a:solidFill>
                <a:latin typeface="Arial Unicode MS"/>
                <a:ea typeface="DejaVu Sans"/>
              </a:rPr>
              <a:t>и</a:t>
            </a:r>
            <a:r>
              <a:rPr b="0" lang="ru-RU" sz="1400" spc="80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малых</a:t>
            </a:r>
            <a:r>
              <a:rPr b="0" lang="ru-RU" sz="1400" spc="60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35" strike="noStrike">
                <a:solidFill>
                  <a:srgbClr val="585858"/>
                </a:solidFill>
                <a:latin typeface="Arial Unicode MS"/>
                <a:ea typeface="DejaVu Sans"/>
              </a:rPr>
              <a:t>группах</a:t>
            </a:r>
            <a:endParaRPr b="0" lang="ru-RU" sz="1400" spc="-1" strike="noStrike">
              <a:latin typeface="Arial"/>
            </a:endParaRPr>
          </a:p>
          <a:p>
            <a:pPr marL="299160" indent="-286200">
              <a:lnSpc>
                <a:spcPct val="100000"/>
              </a:lnSpc>
              <a:spcBef>
                <a:spcPts val="601"/>
              </a:spcBef>
              <a:buClr>
                <a:srgbClr val="585858"/>
              </a:buClr>
              <a:buFont typeface="Arial"/>
              <a:buChar char="•"/>
              <a:tabLst>
                <a:tab algn="l" pos="299160"/>
                <a:tab algn="l" pos="299880"/>
              </a:tabLst>
            </a:pPr>
            <a:r>
              <a:rPr b="1" lang="ru-RU" sz="1400" spc="-1" strike="noStrike">
                <a:solidFill>
                  <a:srgbClr val="585858"/>
                </a:solidFill>
                <a:latin typeface="Arial"/>
                <a:ea typeface="DejaVu Sans"/>
              </a:rPr>
              <a:t>поисковая</a:t>
            </a:r>
            <a:r>
              <a:rPr b="1" lang="ru-RU" sz="1400" spc="114" strike="noStrike">
                <a:solidFill>
                  <a:srgbClr val="585858"/>
                </a:solidFill>
                <a:latin typeface="Arial"/>
                <a:ea typeface="DejaVu Sans"/>
              </a:rPr>
              <a:t> </a:t>
            </a:r>
            <a:r>
              <a:rPr b="1" lang="ru-RU" sz="1400" spc="49" strike="noStrike">
                <a:solidFill>
                  <a:srgbClr val="585858"/>
                </a:solidFill>
                <a:latin typeface="Arial"/>
                <a:ea typeface="DejaVu Sans"/>
              </a:rPr>
              <a:t>активность</a:t>
            </a:r>
            <a:r>
              <a:rPr b="1" lang="ru-RU" sz="1400" spc="126" strike="noStrike">
                <a:solidFill>
                  <a:srgbClr val="585858"/>
                </a:solidFill>
                <a:latin typeface="Arial"/>
                <a:ea typeface="DejaVu Sans"/>
              </a:rPr>
              <a:t> </a:t>
            </a: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-</a:t>
            </a:r>
            <a:r>
              <a:rPr b="0" lang="ru-RU" sz="1400" spc="114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задания</a:t>
            </a:r>
            <a:r>
              <a:rPr b="0" lang="ru-RU" sz="1400" spc="92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55" strike="noStrike">
                <a:solidFill>
                  <a:srgbClr val="585858"/>
                </a:solidFill>
                <a:latin typeface="Arial Unicode MS"/>
                <a:ea typeface="DejaVu Sans"/>
              </a:rPr>
              <a:t>поискового</a:t>
            </a:r>
            <a:r>
              <a:rPr b="0" lang="ru-RU" sz="1400" spc="69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характера,</a:t>
            </a:r>
            <a:r>
              <a:rPr b="0" lang="ru-RU" sz="1400" spc="80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29" strike="noStrike">
                <a:solidFill>
                  <a:srgbClr val="585858"/>
                </a:solidFill>
                <a:latin typeface="Arial Unicode MS"/>
                <a:ea typeface="DejaVu Sans"/>
              </a:rPr>
              <a:t>учебные </a:t>
            </a: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исследования,</a:t>
            </a:r>
            <a:r>
              <a:rPr b="0" lang="ru-RU" sz="1400" spc="225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49" strike="noStrike">
                <a:solidFill>
                  <a:srgbClr val="585858"/>
                </a:solidFill>
                <a:latin typeface="Arial Unicode MS"/>
                <a:ea typeface="DejaVu Sans"/>
              </a:rPr>
              <a:t>проекты</a:t>
            </a:r>
            <a:endParaRPr b="0" lang="ru-RU" sz="1400" spc="-1" strike="noStrike">
              <a:latin typeface="Arial"/>
            </a:endParaRPr>
          </a:p>
          <a:p>
            <a:pPr marL="299160" indent="-286200">
              <a:lnSpc>
                <a:spcPct val="100000"/>
              </a:lnSpc>
              <a:spcBef>
                <a:spcPts val="601"/>
              </a:spcBef>
              <a:buClr>
                <a:srgbClr val="585858"/>
              </a:buClr>
              <a:buFont typeface="Arial"/>
              <a:buChar char="•"/>
              <a:tabLst>
                <a:tab algn="l" pos="299160"/>
                <a:tab algn="l" pos="299880"/>
              </a:tabLst>
            </a:pPr>
            <a:r>
              <a:rPr b="1" lang="ru-RU" sz="1400" spc="46" strike="noStrike">
                <a:solidFill>
                  <a:srgbClr val="585858"/>
                </a:solidFill>
                <a:latin typeface="Arial"/>
                <a:ea typeface="DejaVu Sans"/>
              </a:rPr>
              <a:t>оценочная</a:t>
            </a:r>
            <a:r>
              <a:rPr b="1" lang="ru-RU" sz="1400" spc="66" strike="noStrike">
                <a:solidFill>
                  <a:srgbClr val="585858"/>
                </a:solidFill>
                <a:latin typeface="Arial"/>
                <a:ea typeface="DejaVu Sans"/>
              </a:rPr>
              <a:t> </a:t>
            </a:r>
            <a:r>
              <a:rPr b="1" lang="ru-RU" sz="1400" spc="-1" strike="noStrike">
                <a:solidFill>
                  <a:srgbClr val="585858"/>
                </a:solidFill>
                <a:latin typeface="Arial"/>
                <a:ea typeface="DejaVu Sans"/>
              </a:rPr>
              <a:t>самостоятельность</a:t>
            </a:r>
            <a:r>
              <a:rPr b="1" lang="ru-RU" sz="1400" spc="66" strike="noStrike">
                <a:solidFill>
                  <a:srgbClr val="585858"/>
                </a:solidFill>
                <a:latin typeface="Arial"/>
                <a:ea typeface="DejaVu Sans"/>
              </a:rPr>
              <a:t> </a:t>
            </a:r>
            <a:r>
              <a:rPr b="0" lang="ru-RU" sz="1400" spc="60" strike="noStrike">
                <a:solidFill>
                  <a:srgbClr val="585858"/>
                </a:solidFill>
                <a:latin typeface="Arial Unicode MS"/>
                <a:ea typeface="DejaVu Sans"/>
              </a:rPr>
              <a:t>школьников,</a:t>
            </a:r>
            <a:r>
              <a:rPr b="0" lang="ru-RU" sz="1400" spc="75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задания</a:t>
            </a:r>
            <a:r>
              <a:rPr b="0" lang="ru-RU" sz="1400" spc="26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46" strike="noStrike">
                <a:solidFill>
                  <a:srgbClr val="585858"/>
                </a:solidFill>
                <a:latin typeface="Arial Unicode MS"/>
                <a:ea typeface="DejaVu Sans"/>
              </a:rPr>
              <a:t>на</a:t>
            </a:r>
            <a:r>
              <a:rPr b="0" lang="ru-RU" sz="1400" spc="86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само-</a:t>
            </a:r>
            <a:r>
              <a:rPr b="0" lang="ru-RU" sz="1400" spc="69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46" strike="noStrike">
                <a:solidFill>
                  <a:srgbClr val="585858"/>
                </a:solidFill>
                <a:latin typeface="Arial Unicode MS"/>
                <a:ea typeface="DejaVu Sans"/>
              </a:rPr>
              <a:t>и взаимооценку:</a:t>
            </a:r>
            <a:r>
              <a:rPr b="0" lang="ru-RU" sz="1400" spc="41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49" strike="noStrike">
                <a:solidFill>
                  <a:srgbClr val="585858"/>
                </a:solidFill>
                <a:latin typeface="Arial Unicode MS"/>
                <a:ea typeface="DejaVu Sans"/>
              </a:rPr>
              <a:t>приобретение</a:t>
            </a:r>
            <a:r>
              <a:rPr b="0" lang="ru-RU" sz="1400" spc="66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опыта</a:t>
            </a:r>
            <a:r>
              <a:rPr b="0" lang="ru-RU" sz="1400" spc="80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–</a:t>
            </a:r>
            <a:r>
              <a:rPr b="0" lang="ru-RU" sz="1400" spc="94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кейсы,</a:t>
            </a:r>
            <a:r>
              <a:rPr b="0" lang="ru-RU" sz="1400" spc="46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ролевые</a:t>
            </a:r>
            <a:r>
              <a:rPr b="0" lang="ru-RU" sz="1400" spc="69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41" strike="noStrike">
                <a:solidFill>
                  <a:srgbClr val="585858"/>
                </a:solidFill>
                <a:latin typeface="Arial Unicode MS"/>
                <a:ea typeface="DejaVu Sans"/>
              </a:rPr>
              <a:t>игры,</a:t>
            </a:r>
            <a:endParaRPr b="0" lang="ru-RU" sz="1400" spc="-1" strike="noStrike">
              <a:latin typeface="Arial"/>
            </a:endParaRPr>
          </a:p>
          <a:p>
            <a:pPr marL="299160">
              <a:lnSpc>
                <a:spcPct val="100000"/>
              </a:lnSpc>
              <a:tabLst>
                <a:tab algn="l" pos="0"/>
              </a:tabLst>
            </a:pP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диспуты,</a:t>
            </a:r>
            <a:r>
              <a:rPr b="0" lang="ru-RU" sz="1400" spc="35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41" strike="noStrike">
                <a:solidFill>
                  <a:srgbClr val="585858"/>
                </a:solidFill>
                <a:latin typeface="Arial Unicode MS"/>
                <a:ea typeface="DejaVu Sans"/>
              </a:rPr>
              <a:t>требующие</a:t>
            </a:r>
            <a:r>
              <a:rPr b="0" lang="ru-RU" sz="1400" spc="49" strike="noStrike">
                <a:solidFill>
                  <a:srgbClr val="585858"/>
                </a:solidFill>
                <a:latin typeface="Arial Unicode MS"/>
                <a:ea typeface="DejaVu Sans"/>
              </a:rPr>
              <a:t> разрешения</a:t>
            </a:r>
            <a:r>
              <a:rPr b="0" lang="ru-RU" sz="1400" spc="66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-1" strike="noStrike">
                <a:solidFill>
                  <a:srgbClr val="585858"/>
                </a:solidFill>
                <a:latin typeface="Arial Unicode MS"/>
                <a:ea typeface="DejaVu Sans"/>
              </a:rPr>
              <a:t>проблем,</a:t>
            </a:r>
            <a:r>
              <a:rPr b="0" lang="ru-RU" sz="1400" spc="60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55" strike="noStrike">
                <a:solidFill>
                  <a:srgbClr val="585858"/>
                </a:solidFill>
                <a:latin typeface="Arial Unicode MS"/>
                <a:ea typeface="DejaVu Sans"/>
              </a:rPr>
              <a:t>принятия</a:t>
            </a:r>
            <a:r>
              <a:rPr b="0" lang="ru-RU" sz="1400" spc="66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41" strike="noStrike">
                <a:solidFill>
                  <a:srgbClr val="585858"/>
                </a:solidFill>
                <a:latin typeface="Arial Unicode MS"/>
                <a:ea typeface="DejaVu Sans"/>
              </a:rPr>
              <a:t>решений,</a:t>
            </a:r>
            <a:endParaRPr b="0" lang="ru-RU" sz="1400" spc="-1" strike="noStrike">
              <a:latin typeface="Arial"/>
            </a:endParaRPr>
          </a:p>
          <a:p>
            <a:pPr marL="299160">
              <a:lnSpc>
                <a:spcPct val="100000"/>
              </a:lnSpc>
              <a:spcBef>
                <a:spcPts val="6"/>
              </a:spcBef>
              <a:tabLst>
                <a:tab algn="l" pos="0"/>
              </a:tabLst>
            </a:pPr>
            <a:r>
              <a:rPr b="0" lang="ru-RU" sz="1400" spc="60" strike="noStrike">
                <a:solidFill>
                  <a:srgbClr val="585858"/>
                </a:solidFill>
                <a:latin typeface="Arial Unicode MS"/>
                <a:ea typeface="DejaVu Sans"/>
              </a:rPr>
              <a:t>позитивного</a:t>
            </a:r>
            <a:r>
              <a:rPr b="0" lang="ru-RU" sz="1400" spc="-21" strike="noStrike">
                <a:solidFill>
                  <a:srgbClr val="585858"/>
                </a:solidFill>
                <a:latin typeface="Arial Unicode MS"/>
                <a:ea typeface="DejaVu Sans"/>
              </a:rPr>
              <a:t> </a:t>
            </a:r>
            <a:r>
              <a:rPr b="0" lang="ru-RU" sz="1400" spc="29" strike="noStrike">
                <a:solidFill>
                  <a:srgbClr val="585858"/>
                </a:solidFill>
                <a:latin typeface="Arial Unicode MS"/>
                <a:ea typeface="DejaVu Sans"/>
              </a:rPr>
              <a:t>поведения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326" name="CustomShape 2"/>
          <p:cNvSpPr/>
          <p:nvPr/>
        </p:nvSpPr>
        <p:spPr>
          <a:xfrm>
            <a:off x="483120" y="1537560"/>
            <a:ext cx="5933880" cy="1342440"/>
          </a:xfrm>
          <a:prstGeom prst="rect">
            <a:avLst/>
          </a:prstGeom>
          <a:solidFill>
            <a:srgbClr val="76707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97640" bIns="0">
            <a:noAutofit/>
          </a:bodyPr>
          <a:p>
            <a:pPr marL="108000">
              <a:lnSpc>
                <a:spcPct val="100000"/>
              </a:lnSpc>
              <a:spcBef>
                <a:spcPts val="1556"/>
              </a:spcBef>
            </a:pPr>
            <a:r>
              <a:rPr b="1" lang="ru-RU" sz="2000" spc="-1" strike="noStrike">
                <a:solidFill>
                  <a:srgbClr val="ffffff"/>
                </a:solidFill>
                <a:latin typeface="Arial"/>
              </a:rPr>
              <a:t>Эффективные</a:t>
            </a:r>
            <a:r>
              <a:rPr b="1" lang="ru-RU" sz="2000" spc="185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1" lang="ru-RU" sz="2000" spc="92" strike="noStrike">
                <a:solidFill>
                  <a:srgbClr val="ffffff"/>
                </a:solidFill>
                <a:latin typeface="Arial"/>
              </a:rPr>
              <a:t>педагогические</a:t>
            </a:r>
            <a:r>
              <a:rPr b="1" lang="ru-RU" sz="2000" spc="185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1" lang="ru-RU" sz="2000" spc="109" strike="noStrike">
                <a:solidFill>
                  <a:srgbClr val="ffffff"/>
                </a:solidFill>
                <a:latin typeface="Arial"/>
              </a:rPr>
              <a:t>практики:</a:t>
            </a:r>
            <a:endParaRPr b="0" lang="ru-RU" sz="2000" spc="-1" strike="noStrike">
              <a:latin typeface="Arial"/>
            </a:endParaRPr>
          </a:p>
        </p:txBody>
      </p:sp>
      <p:grpSp>
        <p:nvGrpSpPr>
          <p:cNvPr id="327" name="Group 3"/>
          <p:cNvGrpSpPr/>
          <p:nvPr/>
        </p:nvGrpSpPr>
        <p:grpSpPr>
          <a:xfrm>
            <a:off x="6780240" y="1667160"/>
            <a:ext cx="5171760" cy="4844160"/>
            <a:chOff x="6780240" y="1667160"/>
            <a:chExt cx="5171760" cy="4844160"/>
          </a:xfrm>
        </p:grpSpPr>
        <p:pic>
          <p:nvPicPr>
            <p:cNvPr id="328" name="object 12" descr=""/>
            <p:cNvPicPr/>
            <p:nvPr/>
          </p:nvPicPr>
          <p:blipFill>
            <a:blip r:embed="rId1"/>
            <a:stretch/>
          </p:blipFill>
          <p:spPr>
            <a:xfrm>
              <a:off x="6780240" y="1667160"/>
              <a:ext cx="3091320" cy="2061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9" name="object 13" descr=""/>
            <p:cNvPicPr/>
            <p:nvPr/>
          </p:nvPicPr>
          <p:blipFill>
            <a:blip r:embed="rId2"/>
            <a:stretch/>
          </p:blipFill>
          <p:spPr>
            <a:xfrm>
              <a:off x="6780240" y="4449960"/>
              <a:ext cx="3091320" cy="2061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0" name="object 14" descr=""/>
            <p:cNvPicPr/>
            <p:nvPr/>
          </p:nvPicPr>
          <p:blipFill>
            <a:blip r:embed="rId3"/>
            <a:stretch/>
          </p:blipFill>
          <p:spPr>
            <a:xfrm>
              <a:off x="8858880" y="3252240"/>
              <a:ext cx="3093120" cy="213588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331" name="CustomShape 4"/>
          <p:cNvSpPr/>
          <p:nvPr/>
        </p:nvSpPr>
        <p:spPr>
          <a:xfrm>
            <a:off x="11068560" y="6465240"/>
            <a:ext cx="243720" cy="3977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38160">
              <a:lnSpc>
                <a:spcPts val="1239"/>
              </a:lnSpc>
              <a:tabLst>
                <a:tab algn="l" pos="0"/>
              </a:tabLst>
            </a:pPr>
            <a:fld id="{23BA2BF7-1DA2-4DF8-AAFC-FB5721F6ABDB}" type="slidenum">
              <a:rPr b="0" lang="ru-RU" sz="1200" spc="-26" strike="noStrike">
                <a:solidFill>
                  <a:srgbClr val="888888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  <p:sp>
        <p:nvSpPr>
          <p:cNvPr id="332" name="CustomShape 5"/>
          <p:cNvSpPr/>
          <p:nvPr/>
        </p:nvSpPr>
        <p:spPr>
          <a:xfrm>
            <a:off x="302760" y="6657480"/>
            <a:ext cx="1649160" cy="9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 marL="12600">
              <a:lnSpc>
                <a:spcPts val="760"/>
              </a:lnSpc>
              <a:tabLst>
                <a:tab algn="l" pos="0"/>
              </a:tabLst>
            </a:pPr>
            <a:r>
              <a:rPr b="0" lang="ru-RU" sz="700" spc="-1" strike="noStrike">
                <a:solidFill>
                  <a:srgbClr val="a6a6a6"/>
                </a:solidFill>
                <a:latin typeface="Calibri"/>
                <a:ea typeface="DejaVu Sans"/>
              </a:rPr>
              <a:t>©</a:t>
            </a:r>
            <a:r>
              <a:rPr b="0" lang="ru-RU" sz="700" spc="-35" strike="noStrike">
                <a:solidFill>
                  <a:srgbClr val="a6a6a6"/>
                </a:solidFill>
                <a:latin typeface="Calibri"/>
                <a:ea typeface="DejaVu Sans"/>
              </a:rPr>
              <a:t> </a:t>
            </a:r>
            <a:r>
              <a:rPr b="0" lang="ru-RU" sz="700" spc="-1" strike="noStrike">
                <a:solidFill>
                  <a:srgbClr val="a6a6a6"/>
                </a:solidFill>
                <a:latin typeface="Calibri"/>
                <a:ea typeface="DejaVu Sans"/>
              </a:rPr>
              <a:t>АО</a:t>
            </a:r>
            <a:r>
              <a:rPr b="0" lang="ru-RU" sz="700" spc="-32" strike="noStrike">
                <a:solidFill>
                  <a:srgbClr val="a6a6a6"/>
                </a:solidFill>
                <a:latin typeface="Calibri"/>
                <a:ea typeface="DejaVu Sans"/>
              </a:rPr>
              <a:t> </a:t>
            </a:r>
            <a:r>
              <a:rPr b="0" lang="ru-RU" sz="700" spc="-1" strike="noStrike">
                <a:solidFill>
                  <a:srgbClr val="a6a6a6"/>
                </a:solidFill>
                <a:latin typeface="Calibri"/>
                <a:ea typeface="DejaVu Sans"/>
              </a:rPr>
              <a:t>«Издательство</a:t>
            </a:r>
            <a:r>
              <a:rPr b="0" lang="ru-RU" sz="700" spc="1" strike="noStrike">
                <a:solidFill>
                  <a:srgbClr val="a6a6a6"/>
                </a:solidFill>
                <a:latin typeface="Calibri"/>
                <a:ea typeface="DejaVu Sans"/>
              </a:rPr>
              <a:t> </a:t>
            </a:r>
            <a:r>
              <a:rPr b="0" lang="ru-RU" sz="700" spc="-1" strike="noStrike">
                <a:solidFill>
                  <a:srgbClr val="a6a6a6"/>
                </a:solidFill>
                <a:latin typeface="Calibri"/>
                <a:ea typeface="DejaVu Sans"/>
              </a:rPr>
              <a:t>«Просвещение»</a:t>
            </a:r>
            <a:r>
              <a:rPr b="0" lang="ru-RU" sz="700" spc="1" strike="noStrike">
                <a:solidFill>
                  <a:srgbClr val="a6a6a6"/>
                </a:solidFill>
                <a:latin typeface="Calibri"/>
                <a:ea typeface="DejaVu Sans"/>
              </a:rPr>
              <a:t> </a:t>
            </a:r>
            <a:r>
              <a:rPr b="0" lang="ru-RU" sz="700" spc="-21" strike="noStrike">
                <a:solidFill>
                  <a:srgbClr val="a6a6a6"/>
                </a:solidFill>
                <a:latin typeface="Calibri"/>
                <a:ea typeface="DejaVu Sans"/>
              </a:rPr>
              <a:t>2019</a:t>
            </a:r>
            <a:endParaRPr b="0" lang="ru-RU" sz="700" spc="-1" strike="noStrike">
              <a:latin typeface="Arial"/>
            </a:endParaRPr>
          </a:p>
        </p:txBody>
      </p:sp>
      <p:sp>
        <p:nvSpPr>
          <p:cNvPr id="333" name="CustomShape 6"/>
          <p:cNvSpPr/>
          <p:nvPr/>
        </p:nvSpPr>
        <p:spPr>
          <a:xfrm>
            <a:off x="1959840" y="277560"/>
            <a:ext cx="7466760" cy="1059840"/>
          </a:xfrm>
          <a:prstGeom prst="rect">
            <a:avLst/>
          </a:prstGeom>
          <a:solidFill>
            <a:schemeClr val="bg2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2060"/>
                </a:solidFill>
                <a:latin typeface="Calibri"/>
                <a:ea typeface="DejaVu Sans"/>
              </a:rPr>
              <a:t>ФОРМИРУЕМ ФУНКЦИОНАЛЬНУЮ ГРАМОТНОСТЬ</a:t>
            </a:r>
            <a:endParaRPr b="0" lang="ru-RU" sz="2400" spc="-1" strike="noStrike">
              <a:latin typeface="Arial"/>
            </a:endParaRPr>
          </a:p>
        </p:txBody>
      </p:sp>
    </p:spTree>
  </p:cSld>
  <p:transition spd="med">
    <p:pull dir="l"/>
  </p:transition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CustomShape 1"/>
          <p:cNvSpPr/>
          <p:nvPr/>
        </p:nvSpPr>
        <p:spPr>
          <a:xfrm>
            <a:off x="2323080" y="36720"/>
            <a:ext cx="8261280" cy="1157400"/>
          </a:xfrm>
          <a:prstGeom prst="rect">
            <a:avLst/>
          </a:prstGeom>
          <a:solidFill>
            <a:srgbClr val="ddd9c3">
              <a:alpha val="50000"/>
            </a:srgbClr>
          </a:solidFill>
          <a:ln w="0">
            <a:solidFill>
              <a:srgbClr val="808080"/>
            </a:solidFill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>
            <a:noAutofit/>
          </a:bodyPr>
          <a:p>
            <a:pPr marL="12600" algn="ctr">
              <a:lnSpc>
                <a:spcPct val="100000"/>
              </a:lnSpc>
              <a:spcBef>
                <a:spcPts val="99"/>
              </a:spcBef>
            </a:pPr>
            <a:r>
              <a:rPr b="1" lang="ru-RU" sz="2400" spc="-21" strike="noStrike">
                <a:solidFill>
                  <a:srgbClr val="002060"/>
                </a:solidFill>
                <a:latin typeface="Calibri"/>
              </a:rPr>
              <a:t>ВСТРАИВАНИЕ </a:t>
            </a:r>
            <a:r>
              <a:rPr b="1" lang="ru-RU" sz="2400" spc="-12" strike="noStrike">
                <a:solidFill>
                  <a:srgbClr val="002060"/>
                </a:solidFill>
                <a:latin typeface="Calibri"/>
              </a:rPr>
              <a:t>ФУНКЦИОНАЛЬНОЙ </a:t>
            </a:r>
            <a:r>
              <a:rPr b="1" lang="ru-RU" sz="2400" spc="-32" strike="noStrike">
                <a:solidFill>
                  <a:srgbClr val="002060"/>
                </a:solidFill>
                <a:latin typeface="Calibri"/>
              </a:rPr>
              <a:t>ГРАМОТНОСТИ </a:t>
            </a:r>
            <a:r>
              <a:rPr b="1" lang="ru-RU" sz="2400" spc="-656" strike="noStrike">
                <a:solidFill>
                  <a:srgbClr val="002060"/>
                </a:solidFill>
                <a:latin typeface="Calibri"/>
              </a:rPr>
              <a:t> </a:t>
            </a:r>
            <a:r>
              <a:rPr b="1" lang="ru-RU" sz="2400" spc="-1" strike="noStrike">
                <a:solidFill>
                  <a:srgbClr val="002060"/>
                </a:solidFill>
                <a:latin typeface="Calibri"/>
              </a:rPr>
              <a:t>В</a:t>
            </a:r>
            <a:r>
              <a:rPr b="1" lang="ru-RU" sz="2400" spc="-7" strike="noStrike">
                <a:solidFill>
                  <a:srgbClr val="002060"/>
                </a:solidFill>
                <a:latin typeface="Calibri"/>
              </a:rPr>
              <a:t> </a:t>
            </a:r>
            <a:r>
              <a:rPr b="1" lang="ru-RU" sz="2400" spc="-41" strike="noStrike">
                <a:solidFill>
                  <a:srgbClr val="002060"/>
                </a:solidFill>
                <a:latin typeface="Calibri"/>
              </a:rPr>
              <a:t>ОБРАЗОВАТЕЛЬНЫЙ ПРОЦЕСС</a:t>
            </a:r>
            <a:endParaRPr b="0" lang="ru-RU" sz="2400" spc="-1" strike="noStrike">
              <a:latin typeface="Arial"/>
            </a:endParaRPr>
          </a:p>
        </p:txBody>
      </p:sp>
      <p:graphicFrame>
        <p:nvGraphicFramePr>
          <p:cNvPr id="335" name="Table 2"/>
          <p:cNvGraphicFramePr/>
          <p:nvPr/>
        </p:nvGraphicFramePr>
        <p:xfrm>
          <a:off x="412200" y="1010520"/>
          <a:ext cx="11437560" cy="4370040"/>
        </p:xfrm>
        <a:graphic>
          <a:graphicData uri="http://schemas.openxmlformats.org/drawingml/2006/table">
            <a:tbl>
              <a:tblPr/>
              <a:tblGrid>
                <a:gridCol w="2901600"/>
                <a:gridCol w="8536320"/>
              </a:tblGrid>
              <a:tr h="259848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4"/>
                        </a:spcBef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Административная</a:t>
                      </a: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деятельность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 marL="378000" indent="-286200">
                        <a:lnSpc>
                          <a:spcPct val="100000"/>
                        </a:lnSpc>
                        <a:spcBef>
                          <a:spcPts val="315"/>
                        </a:spcBef>
                        <a:buClr>
                          <a:srgbClr val="001f5f"/>
                        </a:buClr>
                        <a:buFont typeface="Symbol"/>
                        <a:buChar char=""/>
                        <a:tabLst>
                          <a:tab algn="l" pos="378000"/>
                          <a:tab algn="l" pos="378360"/>
                        </a:tabLst>
                      </a:pP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Внесение</a:t>
                      </a:r>
                      <a:r>
                        <a:rPr b="0" lang="ru-RU" sz="1400" spc="-35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изменений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в</a:t>
                      </a:r>
                      <a:r>
                        <a:rPr b="0" lang="ru-RU" sz="1400" spc="1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основную</a:t>
                      </a:r>
                      <a:r>
                        <a:rPr b="0" lang="ru-RU" sz="1400" spc="-15" strike="noStrike">
                          <a:solidFill>
                            <a:srgbClr val="001f5f"/>
                          </a:solidFill>
                          <a:latin typeface="Arial"/>
                        </a:rPr>
                        <a:t> образовательную</a:t>
                      </a:r>
                      <a:r>
                        <a:rPr b="0" lang="ru-RU" sz="1400" spc="-26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программу: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lvl="1" marL="835200" indent="-286200">
                        <a:lnSpc>
                          <a:spcPct val="100000"/>
                        </a:lnSpc>
                        <a:spcBef>
                          <a:spcPts val="6"/>
                        </a:spcBef>
                        <a:buClr>
                          <a:srgbClr val="001f5f"/>
                        </a:buClr>
                        <a:buFont typeface="Wingdings" charset="2"/>
                        <a:buChar char=""/>
                        <a:tabLst>
                          <a:tab algn="l" pos="835200"/>
                          <a:tab algn="l" pos="835560"/>
                        </a:tabLst>
                      </a:pP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Целевой</a:t>
                      </a:r>
                      <a:r>
                        <a:rPr b="0" lang="ru-RU" sz="1400" spc="-21" strike="noStrike">
                          <a:solidFill>
                            <a:srgbClr val="001f5f"/>
                          </a:solidFill>
                          <a:latin typeface="Arial"/>
                        </a:rPr>
                        <a:t> раздел:</a:t>
                      </a:r>
                      <a:r>
                        <a:rPr b="0" lang="ru-RU" sz="1400" spc="-32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планируемые</a:t>
                      </a:r>
                      <a:r>
                        <a:rPr b="0" lang="ru-RU" sz="1400" spc="7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32" strike="noStrike">
                          <a:solidFill>
                            <a:srgbClr val="001f5f"/>
                          </a:solidFill>
                          <a:latin typeface="Arial"/>
                        </a:rPr>
                        <a:t>результаты</a:t>
                      </a:r>
                      <a:r>
                        <a:rPr b="0" lang="ru-RU" sz="1400" spc="-26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и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система</a:t>
                      </a:r>
                      <a:r>
                        <a:rPr b="0" lang="ru-RU" sz="1400" spc="-26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оценки</a:t>
                      </a:r>
                      <a:r>
                        <a:rPr b="0" lang="ru-RU" sz="1400" spc="-15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их</a:t>
                      </a:r>
                      <a:r>
                        <a:rPr b="0" lang="ru-RU" sz="1400" spc="15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достижения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lvl="1" marL="835200" indent="-286200">
                        <a:lnSpc>
                          <a:spcPct val="100000"/>
                        </a:lnSpc>
                        <a:buClr>
                          <a:srgbClr val="001f5f"/>
                        </a:buClr>
                        <a:buFont typeface="Wingdings" charset="2"/>
                        <a:buChar char=""/>
                        <a:tabLst>
                          <a:tab algn="l" pos="835200"/>
                          <a:tab algn="l" pos="835560"/>
                        </a:tabLst>
                      </a:pPr>
                      <a:r>
                        <a:rPr b="0" lang="ru-RU" sz="1400" spc="-15" strike="noStrike">
                          <a:solidFill>
                            <a:srgbClr val="001f5f"/>
                          </a:solidFill>
                          <a:latin typeface="Arial"/>
                        </a:rPr>
                        <a:t>Содержательный </a:t>
                      </a:r>
                      <a:r>
                        <a:rPr b="0" lang="ru-RU" sz="1400" spc="-21" strike="noStrike">
                          <a:solidFill>
                            <a:srgbClr val="001f5f"/>
                          </a:solidFill>
                          <a:latin typeface="Arial"/>
                        </a:rPr>
                        <a:t>раздел: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корректировка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программ учебных курсов,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в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том числе </a:t>
                      </a:r>
                      <a:r>
                        <a:rPr b="0" lang="ru-RU" sz="1400" spc="-375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интегрированных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lvl="1" marL="835200" indent="-286200">
                        <a:lnSpc>
                          <a:spcPct val="100000"/>
                        </a:lnSpc>
                        <a:buClr>
                          <a:srgbClr val="001f5f"/>
                        </a:buClr>
                        <a:buFont typeface="Wingdings" charset="2"/>
                        <a:buChar char=""/>
                        <a:tabLst>
                          <a:tab algn="l" pos="835200"/>
                          <a:tab algn="l" pos="835560"/>
                        </a:tabLst>
                      </a:pP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Организационный:</a:t>
                      </a:r>
                      <a:r>
                        <a:rPr b="0" lang="ru-RU" sz="1400" spc="-32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включение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5" strike="noStrike">
                          <a:solidFill>
                            <a:srgbClr val="001f5f"/>
                          </a:solidFill>
                          <a:latin typeface="Arial"/>
                        </a:rPr>
                        <a:t>соответствующих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курсов</a:t>
                      </a:r>
                      <a:r>
                        <a:rPr b="0" lang="ru-RU" sz="1400" spc="7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в</a:t>
                      </a:r>
                      <a:r>
                        <a:rPr b="0" lang="ru-RU" sz="1400" spc="15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часть</a:t>
                      </a:r>
                      <a:r>
                        <a:rPr b="0" lang="ru-RU" sz="1400" spc="-35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учебного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плана,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marL="835200">
                        <a:lnSpc>
                          <a:spcPct val="100000"/>
                        </a:lnSpc>
                        <a:tabLst>
                          <a:tab algn="l" pos="835200"/>
                          <a:tab algn="l" pos="835560"/>
                        </a:tabLst>
                      </a:pP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формируемую</a:t>
                      </a:r>
                      <a:r>
                        <a:rPr b="0" lang="ru-RU" sz="1400" spc="9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участниками </a:t>
                      </a:r>
                      <a:r>
                        <a:rPr b="0" lang="ru-RU" sz="1400" spc="-15" strike="noStrike">
                          <a:solidFill>
                            <a:srgbClr val="001f5f"/>
                          </a:solidFill>
                          <a:latin typeface="Arial"/>
                        </a:rPr>
                        <a:t>образовательных</a:t>
                      </a:r>
                      <a:r>
                        <a:rPr b="0" lang="ru-RU" sz="1400" spc="-32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отношений,</a:t>
                      </a:r>
                      <a:r>
                        <a:rPr b="0" lang="ru-RU" sz="1400" spc="-21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в</a:t>
                      </a:r>
                      <a:r>
                        <a:rPr b="0" lang="ru-RU" sz="1400" spc="7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план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внеурочной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деятельности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marL="378000" indent="-286200">
                        <a:lnSpc>
                          <a:spcPct val="100000"/>
                        </a:lnSpc>
                        <a:buClr>
                          <a:srgbClr val="001f5f"/>
                        </a:buClr>
                        <a:buFont typeface="Symbol"/>
                        <a:buChar char=""/>
                        <a:tabLst>
                          <a:tab algn="l" pos="378000"/>
                          <a:tab algn="l" pos="378360"/>
                        </a:tabLst>
                      </a:pP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Включение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в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план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методической работы </a:t>
                      </a:r>
                      <a:r>
                        <a:rPr b="0" lang="ru-RU" sz="1400" spc="-15" strike="noStrike">
                          <a:solidFill>
                            <a:srgbClr val="001f5f"/>
                          </a:solidFill>
                          <a:latin typeface="Arial"/>
                        </a:rPr>
                        <a:t>образовательной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организации серии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семинаров- </a:t>
                      </a:r>
                      <a:r>
                        <a:rPr b="0" lang="ru-RU" sz="1400" spc="-375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практикумов, направленных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на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совместную работу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всего педагогического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коллектива по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формированию</a:t>
                      </a:r>
                      <a:r>
                        <a:rPr b="0" lang="ru-RU" sz="1400" spc="-21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функциональной</a:t>
                      </a:r>
                      <a:r>
                        <a:rPr b="0" lang="ru-RU" sz="1400" spc="-26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грамотности.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marL="378000" indent="-286200">
                        <a:lnSpc>
                          <a:spcPct val="100000"/>
                        </a:lnSpc>
                        <a:buClr>
                          <a:srgbClr val="001f5f"/>
                        </a:buClr>
                        <a:buFont typeface="Symbol"/>
                        <a:buChar char=""/>
                        <a:tabLst>
                          <a:tab algn="l" pos="378000"/>
                          <a:tab algn="l" pos="378360"/>
                        </a:tabLst>
                      </a:pP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Проведение</a:t>
                      </a:r>
                      <a:r>
                        <a:rPr b="0" lang="ru-RU" sz="1400" spc="1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внутришкольного</a:t>
                      </a:r>
                      <a:r>
                        <a:rPr b="0" lang="ru-RU" sz="1400" spc="7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мониторинга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 сформированности функциональной</a:t>
                      </a:r>
                      <a:r>
                        <a:rPr b="0" lang="ru-RU" sz="1400" spc="-15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грамотности </a:t>
                      </a:r>
                      <a:r>
                        <a:rPr b="0" lang="ru-RU" sz="1400" spc="-375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учащихся</a:t>
                      </a:r>
                      <a:r>
                        <a:rPr b="0" lang="ru-RU" sz="1400" spc="1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с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5</a:t>
                      </a:r>
                      <a:r>
                        <a:rPr b="0" lang="ru-RU" sz="1400" spc="-21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по</a:t>
                      </a:r>
                      <a:r>
                        <a:rPr b="0" lang="ru-RU" sz="1400" spc="1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9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класс.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51800">
                <a:tc>
                  <a:txBody>
                    <a:bodyPr>
                      <a:noAutofit/>
                    </a:bodyPr>
                    <a:p>
                      <a:pPr marL="159480">
                        <a:lnSpc>
                          <a:spcPct val="100000"/>
                        </a:lnSpc>
                        <a:spcBef>
                          <a:spcPts val="1395"/>
                        </a:spcBef>
                      </a:pPr>
                      <a:r>
                        <a:rPr b="1" lang="ru-RU" sz="1800" spc="-21" strike="noStrike">
                          <a:solidFill>
                            <a:srgbClr val="001f5f"/>
                          </a:solidFill>
                          <a:latin typeface="Arial"/>
                        </a:rPr>
                        <a:t>Урочная</a:t>
                      </a:r>
                      <a:r>
                        <a:rPr b="1" lang="ru-RU" sz="1800" spc="-26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1" lang="ru-RU" sz="18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деятельность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  <a:spcBef>
                          <a:spcPts val="26"/>
                        </a:spcBef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marL="378000" indent="-286200">
                        <a:lnSpc>
                          <a:spcPct val="100000"/>
                        </a:lnSpc>
                        <a:spcBef>
                          <a:spcPts val="6"/>
                        </a:spcBef>
                        <a:buClr>
                          <a:srgbClr val="001f5f"/>
                        </a:buClr>
                        <a:buFont typeface="Symbol"/>
                        <a:buChar char=""/>
                        <a:tabLst>
                          <a:tab algn="l" pos="378000"/>
                          <a:tab algn="l" pos="378360"/>
                        </a:tabLst>
                      </a:pP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Решение</a:t>
                      </a:r>
                      <a:r>
                        <a:rPr b="0" lang="ru-RU" sz="1400" spc="-21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контекстных</a:t>
                      </a:r>
                      <a:r>
                        <a:rPr b="0" lang="ru-RU" sz="1400" spc="-32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задач</a:t>
                      </a:r>
                      <a:r>
                        <a:rPr b="0" lang="ru-RU" sz="1400" spc="-32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в рамках</a:t>
                      </a:r>
                      <a:r>
                        <a:rPr b="0" lang="ru-RU" sz="1400" spc="-21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уроков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 по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всем</a:t>
                      </a:r>
                      <a:r>
                        <a:rPr b="0" lang="ru-RU" sz="1400" spc="-26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5" strike="noStrike">
                          <a:solidFill>
                            <a:srgbClr val="001f5f"/>
                          </a:solidFill>
                          <a:latin typeface="Arial"/>
                        </a:rPr>
                        <a:t>предметам</a:t>
                      </a:r>
                      <a:r>
                        <a:rPr b="0" lang="ru-RU" sz="1400" spc="-26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учебного</a:t>
                      </a:r>
                      <a:r>
                        <a:rPr b="0" lang="ru-RU" sz="1400" spc="-15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плана.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32012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  <a:spcBef>
                          <a:spcPts val="34"/>
                        </a:spcBef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marL="660240" indent="112320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800" spc="-15" strike="noStrike">
                          <a:solidFill>
                            <a:srgbClr val="001f5f"/>
                          </a:solidFill>
                          <a:latin typeface="Arial"/>
                        </a:rPr>
                        <a:t>Внеурочная </a:t>
                      </a:r>
                      <a:r>
                        <a:rPr b="1" lang="ru-RU" sz="18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1" lang="ru-RU" sz="18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д</a:t>
                      </a:r>
                      <a:r>
                        <a:rPr b="1" lang="ru-RU" sz="18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е</a:t>
                      </a:r>
                      <a:r>
                        <a:rPr b="1" lang="ru-RU" sz="18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я</a:t>
                      </a:r>
                      <a:r>
                        <a:rPr b="1" lang="ru-RU" sz="1800" spc="-35" strike="noStrike">
                          <a:solidFill>
                            <a:srgbClr val="001f5f"/>
                          </a:solidFill>
                          <a:latin typeface="Arial"/>
                        </a:rPr>
                        <a:t>т</a:t>
                      </a:r>
                      <a:r>
                        <a:rPr b="1" lang="ru-RU" sz="18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е</a:t>
                      </a:r>
                      <a:r>
                        <a:rPr b="1" lang="ru-RU" sz="18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л</a:t>
                      </a:r>
                      <a:r>
                        <a:rPr b="1" lang="ru-RU" sz="18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ьн</a:t>
                      </a:r>
                      <a:r>
                        <a:rPr b="1" lang="ru-RU" sz="1800" spc="-21" strike="noStrike">
                          <a:solidFill>
                            <a:srgbClr val="001f5f"/>
                          </a:solidFill>
                          <a:latin typeface="Arial"/>
                        </a:rPr>
                        <a:t>о</a:t>
                      </a:r>
                      <a:r>
                        <a:rPr b="1" lang="ru-RU" sz="1800" spc="1" strike="noStrike">
                          <a:solidFill>
                            <a:srgbClr val="001f5f"/>
                          </a:solidFill>
                          <a:latin typeface="Arial"/>
                        </a:rPr>
                        <a:t>с</a:t>
                      </a:r>
                      <a:r>
                        <a:rPr b="1" lang="ru-RU" sz="1800" spc="-21" strike="noStrike">
                          <a:solidFill>
                            <a:srgbClr val="001f5f"/>
                          </a:solidFill>
                          <a:latin typeface="Arial"/>
                        </a:rPr>
                        <a:t>т</a:t>
                      </a:r>
                      <a:r>
                        <a:rPr b="1" lang="ru-RU" sz="18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ь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 marL="378000" indent="-286200">
                        <a:lnSpc>
                          <a:spcPct val="100000"/>
                        </a:lnSpc>
                        <a:spcBef>
                          <a:spcPts val="326"/>
                        </a:spcBef>
                        <a:buClr>
                          <a:srgbClr val="001f5f"/>
                        </a:buClr>
                        <a:buFont typeface="Symbol"/>
                        <a:buChar char=""/>
                        <a:tabLst>
                          <a:tab algn="l" pos="378000"/>
                          <a:tab algn="l" pos="378360"/>
                        </a:tabLst>
                      </a:pP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Проектно-исследовательская</a:t>
                      </a:r>
                      <a:r>
                        <a:rPr b="0" lang="ru-RU" sz="1400" spc="-32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работа</a:t>
                      </a:r>
                      <a:r>
                        <a:rPr b="0" lang="ru-RU" sz="1400" spc="-32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обучающихся</a:t>
                      </a:r>
                      <a:r>
                        <a:rPr b="0" lang="ru-RU" sz="1400" spc="15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с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активным</a:t>
                      </a:r>
                      <a:r>
                        <a:rPr b="0" lang="ru-RU" sz="1400" spc="9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использованием </a:t>
                      </a:r>
                      <a:r>
                        <a:rPr b="0" lang="ru-RU" sz="1400" spc="-375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5" strike="noStrike">
                          <a:solidFill>
                            <a:srgbClr val="001f5f"/>
                          </a:solidFill>
                          <a:latin typeface="Arial"/>
                        </a:rPr>
                        <a:t>метапредметных</a:t>
                      </a:r>
                      <a:r>
                        <a:rPr b="0" lang="ru-RU" sz="1400" spc="-32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и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межпредметных</a:t>
                      </a:r>
                      <a:r>
                        <a:rPr b="0" lang="ru-RU" sz="1400" spc="-15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проектов</a:t>
                      </a:r>
                      <a:r>
                        <a:rPr b="0" lang="ru-RU" sz="1400" spc="-26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и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исследований.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marL="378000" indent="-286200">
                        <a:lnSpc>
                          <a:spcPct val="100000"/>
                        </a:lnSpc>
                        <a:buClr>
                          <a:srgbClr val="001f5f"/>
                        </a:buClr>
                        <a:buFont typeface="Symbol"/>
                        <a:buChar char=""/>
                        <a:tabLst>
                          <a:tab algn="l" pos="378000"/>
                          <a:tab algn="l" pos="378360"/>
                        </a:tabLst>
                      </a:pP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Включение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в план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внеурочной деятельности </a:t>
                      </a:r>
                      <a:r>
                        <a:rPr b="0" lang="ru-RU" sz="1400" spc="-15" strike="noStrike">
                          <a:solidFill>
                            <a:srgbClr val="001f5f"/>
                          </a:solidFill>
                          <a:latin typeface="Arial"/>
                        </a:rPr>
                        <a:t>образовательной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организации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5" strike="noStrike">
                          <a:solidFill>
                            <a:srgbClr val="001f5f"/>
                          </a:solidFill>
                          <a:latin typeface="Arial"/>
                        </a:rPr>
                        <a:t>образовательных </a:t>
                      </a:r>
                      <a:r>
                        <a:rPr b="0" lang="ru-RU" sz="1400" spc="-375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событий, направленных</a:t>
                      </a:r>
                      <a:r>
                        <a:rPr b="0" lang="ru-RU" sz="1400" spc="-26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на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совместную</a:t>
                      </a:r>
                      <a:r>
                        <a:rPr b="0" lang="ru-RU" sz="1400" spc="-32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работу</a:t>
                      </a:r>
                      <a:r>
                        <a:rPr b="0" lang="ru-RU" sz="1400" spc="-21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всего</a:t>
                      </a:r>
                      <a:r>
                        <a:rPr b="0" lang="ru-RU" sz="1400" spc="-21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педагогического</a:t>
                      </a:r>
                      <a:r>
                        <a:rPr b="0" lang="ru-RU" sz="1400" spc="-32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коллектива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по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marL="378000">
                        <a:lnSpc>
                          <a:spcPct val="100000"/>
                        </a:lnSpc>
                        <a:tabLst>
                          <a:tab algn="l" pos="378000"/>
                          <a:tab algn="l" pos="378360"/>
                        </a:tabLst>
                      </a:pP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формированию функциональной грамотности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(межпредметные </a:t>
                      </a:r>
                      <a:r>
                        <a:rPr b="0" lang="ru-RU" sz="1400" spc="-15" strike="noStrike">
                          <a:solidFill>
                            <a:srgbClr val="001f5f"/>
                          </a:solidFill>
                          <a:latin typeface="Arial"/>
                        </a:rPr>
                        <a:t>недели,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учебно- </a:t>
                      </a:r>
                      <a:r>
                        <a:rPr b="0" lang="ru-RU" sz="1400" spc="-375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5" strike="noStrike">
                          <a:solidFill>
                            <a:srgbClr val="001f5f"/>
                          </a:solidFill>
                          <a:latin typeface="Arial"/>
                        </a:rPr>
                        <a:t>исследовательские</a:t>
                      </a:r>
                      <a:r>
                        <a:rPr b="0" lang="ru-RU" sz="1400" spc="-32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конференции,</a:t>
                      </a:r>
                      <a:r>
                        <a:rPr b="0" lang="ru-RU" sz="1400" spc="-32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12" strike="noStrike">
                          <a:solidFill>
                            <a:srgbClr val="001f5f"/>
                          </a:solidFill>
                          <a:latin typeface="Arial"/>
                        </a:rPr>
                        <a:t>межпредметные</a:t>
                      </a:r>
                      <a:r>
                        <a:rPr b="0" lang="ru-RU" sz="1400" spc="-21" strike="noStrike">
                          <a:solidFill>
                            <a:srgbClr val="001f5f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1f5f"/>
                          </a:solidFill>
                          <a:latin typeface="Arial"/>
                        </a:rPr>
                        <a:t>марафоны </a:t>
                      </a:r>
                      <a:r>
                        <a:rPr b="0" lang="ru-RU" sz="1400" spc="-1" strike="noStrike">
                          <a:solidFill>
                            <a:srgbClr val="001f5f"/>
                          </a:solidFill>
                          <a:latin typeface="Arial"/>
                        </a:rPr>
                        <a:t>и </a:t>
                      </a:r>
                      <a:r>
                        <a:rPr b="0" lang="ru-RU" sz="1400" spc="-32" strike="noStrike">
                          <a:solidFill>
                            <a:srgbClr val="001f5f"/>
                          </a:solidFill>
                          <a:latin typeface="Arial"/>
                        </a:rPr>
                        <a:t>т.д.).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336" name="Рисунок 8" descr=""/>
          <p:cNvPicPr/>
          <p:nvPr/>
        </p:nvPicPr>
        <p:blipFill>
          <a:blip r:embed="rId1"/>
          <a:stretch/>
        </p:blipFill>
        <p:spPr>
          <a:xfrm>
            <a:off x="297360" y="0"/>
            <a:ext cx="2017440" cy="1599480"/>
          </a:xfrm>
          <a:prstGeom prst="rect">
            <a:avLst/>
          </a:prstGeom>
          <a:ln w="0">
            <a:noFill/>
          </a:ln>
        </p:spPr>
      </p:pic>
    </p:spTree>
  </p:cSld>
  <p:transition spd="med">
    <p:pull dir="l"/>
  </p:transition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CustomShape 1"/>
          <p:cNvSpPr/>
          <p:nvPr/>
        </p:nvSpPr>
        <p:spPr>
          <a:xfrm>
            <a:off x="1238400" y="214200"/>
            <a:ext cx="10953000" cy="592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4270" spc="-1" strike="noStrike">
                <a:solidFill>
                  <a:srgbClr val="000066"/>
                </a:solidFill>
                <a:latin typeface="Times New Roman"/>
              </a:rPr>
              <a:t>Международные оценочные исследования</a:t>
            </a:r>
            <a:endParaRPr b="0" lang="ru-RU" sz="4270" spc="-1" strike="noStrike">
              <a:latin typeface="Arial"/>
            </a:endParaRPr>
          </a:p>
        </p:txBody>
      </p:sp>
      <p:sp>
        <p:nvSpPr>
          <p:cNvPr id="338" name="CustomShape 2"/>
          <p:cNvSpPr/>
          <p:nvPr/>
        </p:nvSpPr>
        <p:spPr>
          <a:xfrm>
            <a:off x="1434240" y="2000160"/>
            <a:ext cx="110736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ru-RU" sz="3200" spc="-1" strike="noStrike">
                <a:solidFill>
                  <a:srgbClr val="c00000"/>
                </a:solidFill>
                <a:latin typeface="Times New Roman"/>
                <a:ea typeface="DejaVu Sans"/>
              </a:rPr>
              <a:t>PISA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339" name="CustomShape 3"/>
          <p:cNvSpPr/>
          <p:nvPr/>
        </p:nvSpPr>
        <p:spPr>
          <a:xfrm>
            <a:off x="4960800" y="785880"/>
            <a:ext cx="144576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ru-RU" sz="3200" spc="-1" strike="noStrike">
                <a:solidFill>
                  <a:srgbClr val="c00000"/>
                </a:solidFill>
                <a:latin typeface="Times New Roman"/>
                <a:ea typeface="DejaVu Sans"/>
              </a:rPr>
              <a:t>TIMSS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340" name="CustomShape 4"/>
          <p:cNvSpPr/>
          <p:nvPr/>
        </p:nvSpPr>
        <p:spPr>
          <a:xfrm>
            <a:off x="8858520" y="2000160"/>
            <a:ext cx="203724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ru-RU" sz="3200" spc="-1" strike="noStrike">
                <a:solidFill>
                  <a:srgbClr val="ff0000"/>
                </a:solidFill>
                <a:latin typeface="Times New Roman"/>
                <a:ea typeface="DejaVu Sans"/>
              </a:rPr>
              <a:t>  </a:t>
            </a:r>
            <a:r>
              <a:rPr b="1" lang="ru-RU" sz="3200" spc="-1" strike="noStrike">
                <a:solidFill>
                  <a:srgbClr val="c00000"/>
                </a:solidFill>
                <a:latin typeface="Times New Roman"/>
                <a:ea typeface="DejaVu Sans"/>
              </a:rPr>
              <a:t>PIRLS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341" name="CustomShape 5"/>
          <p:cNvSpPr/>
          <p:nvPr/>
        </p:nvSpPr>
        <p:spPr>
          <a:xfrm>
            <a:off x="0" y="2571840"/>
            <a:ext cx="4095000" cy="1068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2140" spc="-1" strike="noStrike">
                <a:solidFill>
                  <a:srgbClr val="0a0aff"/>
                </a:solidFill>
                <a:latin typeface="Times New Roman"/>
                <a:ea typeface="DejaVu Sans"/>
              </a:rPr>
              <a:t>«Международная программа оценки учебных достижений 15-летних учащихся» </a:t>
            </a:r>
            <a:endParaRPr b="0" lang="ru-RU" sz="2140" spc="-1" strike="noStrike">
              <a:latin typeface="Arial"/>
            </a:endParaRPr>
          </a:p>
        </p:txBody>
      </p:sp>
      <p:sp>
        <p:nvSpPr>
          <p:cNvPr id="342" name="CustomShape 6"/>
          <p:cNvSpPr/>
          <p:nvPr/>
        </p:nvSpPr>
        <p:spPr>
          <a:xfrm>
            <a:off x="527400" y="3362040"/>
            <a:ext cx="3281760" cy="3500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i="1" lang="ru-RU" sz="1870" spc="-1" strike="noStrike">
                <a:solidFill>
                  <a:srgbClr val="000066"/>
                </a:solidFill>
                <a:latin typeface="Times New Roman"/>
                <a:ea typeface="DejaVu Sans"/>
              </a:rPr>
              <a:t>оценивает способности подростков использовать знания, умения и навыки, приобретенные в школе для </a:t>
            </a:r>
            <a:r>
              <a:rPr b="1" i="1" lang="ru-RU" sz="1870" spc="-1" strike="noStrike">
                <a:solidFill>
                  <a:srgbClr val="ff0000"/>
                </a:solidFill>
                <a:latin typeface="Times New Roman"/>
                <a:ea typeface="DejaVu Sans"/>
              </a:rPr>
              <a:t>решения широкого диапазона жизненных задач </a:t>
            </a:r>
            <a:r>
              <a:rPr b="1" i="1" lang="ru-RU" sz="1870" spc="-1" strike="noStrike">
                <a:solidFill>
                  <a:srgbClr val="000066"/>
                </a:solidFill>
                <a:latin typeface="Times New Roman"/>
                <a:ea typeface="DejaVu Sans"/>
              </a:rPr>
              <a:t>в различных сферах человеческой деятельности, а также в межличностном общении и социальных отношениях</a:t>
            </a:r>
            <a:endParaRPr b="0" lang="ru-RU" sz="1870" spc="-1" strike="noStrike">
              <a:latin typeface="Arial"/>
            </a:endParaRPr>
          </a:p>
        </p:txBody>
      </p:sp>
      <p:sp>
        <p:nvSpPr>
          <p:cNvPr id="343" name="CustomShape 7"/>
          <p:cNvSpPr/>
          <p:nvPr/>
        </p:nvSpPr>
        <p:spPr>
          <a:xfrm>
            <a:off x="3524400" y="1214280"/>
            <a:ext cx="4571280" cy="1068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2140" spc="-1" strike="noStrike">
                <a:solidFill>
                  <a:srgbClr val="0a0aff"/>
                </a:solidFill>
                <a:latin typeface="Times New Roman"/>
                <a:ea typeface="DejaVu Sans"/>
              </a:rPr>
              <a:t>«Оценка математической и естественнонаучной грамотности учащихся  4 и 8-х классов»</a:t>
            </a:r>
            <a:endParaRPr b="0" lang="ru-RU" sz="2140" spc="-1" strike="noStrike">
              <a:latin typeface="Arial"/>
            </a:endParaRPr>
          </a:p>
        </p:txBody>
      </p:sp>
      <p:sp>
        <p:nvSpPr>
          <p:cNvPr id="344" name="CustomShape 8"/>
          <p:cNvSpPr/>
          <p:nvPr/>
        </p:nvSpPr>
        <p:spPr>
          <a:xfrm>
            <a:off x="7715160" y="2500200"/>
            <a:ext cx="4095000" cy="74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2140" spc="-1" strike="noStrike">
                <a:solidFill>
                  <a:srgbClr val="0a0aff"/>
                </a:solidFill>
                <a:latin typeface="Times New Roman"/>
                <a:ea typeface="DejaVu Sans"/>
              </a:rPr>
              <a:t>«Изучение качества чтения и понимание текста»</a:t>
            </a:r>
            <a:endParaRPr b="0" lang="ru-RU" sz="2140" spc="-1" strike="noStrike">
              <a:latin typeface="Arial"/>
            </a:endParaRPr>
          </a:p>
        </p:txBody>
      </p:sp>
      <p:sp>
        <p:nvSpPr>
          <p:cNvPr id="345" name="CustomShape 9"/>
          <p:cNvSpPr/>
          <p:nvPr/>
        </p:nvSpPr>
        <p:spPr>
          <a:xfrm>
            <a:off x="7334280" y="3071880"/>
            <a:ext cx="4761720" cy="3511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  <a:tabLst>
                <a:tab algn="l" pos="0"/>
              </a:tabLst>
            </a:pPr>
            <a:r>
              <a:rPr b="1" i="1" lang="ru-RU" sz="1870" spc="-1" strike="noStrike">
                <a:solidFill>
                  <a:srgbClr val="ff0000"/>
                </a:solidFill>
                <a:latin typeface="Times New Roman"/>
                <a:ea typeface="DejaVu Sans"/>
              </a:rPr>
              <a:t>изучает читательскую грамотность учащихся, </a:t>
            </a:r>
            <a:r>
              <a:rPr b="1" i="1" lang="ru-RU" sz="1870" spc="-1" strike="noStrike">
                <a:solidFill>
                  <a:srgbClr val="000066"/>
                </a:solidFill>
                <a:latin typeface="Times New Roman"/>
                <a:ea typeface="DejaVu Sans"/>
              </a:rPr>
              <a:t>проучившихся четыре года. В благоприятной образовательной среде между третьим и пятым годом школьного обучения происходит качественный переход в становлении важнейшего компонента учебной самостоятельности: </a:t>
            </a:r>
            <a:r>
              <a:rPr b="1" i="1" lang="ru-RU" sz="1870" spc="-1" strike="noStrike">
                <a:solidFill>
                  <a:srgbClr val="ff0000"/>
                </a:solidFill>
                <a:latin typeface="Times New Roman"/>
                <a:ea typeface="DejaVu Sans"/>
              </a:rPr>
              <a:t>заканчивается </a:t>
            </a:r>
            <a:r>
              <a:rPr b="1" i="1" lang="ru-RU" sz="1870" spc="-1" strike="noStrike" u="sng">
                <a:solidFill>
                  <a:srgbClr val="ff0000"/>
                </a:solidFill>
                <a:uFillTx/>
                <a:latin typeface="Times New Roman"/>
                <a:ea typeface="DejaVu Sans"/>
              </a:rPr>
              <a:t>обучение чтению </a:t>
            </a:r>
            <a:r>
              <a:rPr b="1" i="1" lang="ru-RU" sz="1870" spc="-1" strike="noStrike">
                <a:solidFill>
                  <a:srgbClr val="ff0000"/>
                </a:solidFill>
                <a:latin typeface="Times New Roman"/>
                <a:ea typeface="DejaVu Sans"/>
              </a:rPr>
              <a:t>(технике чтения), начинается </a:t>
            </a:r>
            <a:r>
              <a:rPr b="1" i="1" lang="ru-RU" sz="1870" spc="-1" strike="noStrike" u="sng">
                <a:solidFill>
                  <a:srgbClr val="ff0000"/>
                </a:solidFill>
                <a:uFillTx/>
                <a:latin typeface="Times New Roman"/>
                <a:ea typeface="DejaVu Sans"/>
              </a:rPr>
              <a:t>чтение для обучения </a:t>
            </a:r>
            <a:r>
              <a:rPr b="1" i="1" lang="ru-RU" sz="1870" spc="-1" strike="noStrike">
                <a:solidFill>
                  <a:srgbClr val="000066"/>
                </a:solidFill>
                <a:latin typeface="Times New Roman"/>
                <a:ea typeface="DejaVu Sans"/>
              </a:rPr>
              <a:t>– использование письменных текстов как основного ресурса самообразования</a:t>
            </a:r>
            <a:endParaRPr b="0" lang="ru-RU" sz="1870" spc="-1" strike="noStrike">
              <a:latin typeface="Arial"/>
            </a:endParaRPr>
          </a:p>
        </p:txBody>
      </p:sp>
      <p:sp>
        <p:nvSpPr>
          <p:cNvPr id="346" name="CustomShape 10"/>
          <p:cNvSpPr/>
          <p:nvPr/>
        </p:nvSpPr>
        <p:spPr>
          <a:xfrm>
            <a:off x="4095720" y="2000160"/>
            <a:ext cx="3142440" cy="378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i="1" lang="ru-RU" sz="1870" spc="-1" strike="noStrike">
                <a:solidFill>
                  <a:srgbClr val="000066"/>
                </a:solidFill>
                <a:latin typeface="Times New Roman"/>
                <a:ea typeface="DejaVu Sans"/>
              </a:rPr>
              <a:t>изучаются особенности содержания школьного </a:t>
            </a:r>
            <a:r>
              <a:rPr b="1" i="1" lang="ru-RU" sz="1870" spc="-1" strike="noStrike">
                <a:solidFill>
                  <a:srgbClr val="ff0000"/>
                </a:solidFill>
                <a:latin typeface="Times New Roman"/>
                <a:ea typeface="DejaVu Sans"/>
              </a:rPr>
              <a:t>математического и естественнонаучного образования </a:t>
            </a:r>
            <a:r>
              <a:rPr b="1" i="1" lang="ru-RU" sz="1870" spc="-1" strike="noStrike">
                <a:solidFill>
                  <a:srgbClr val="000066"/>
                </a:solidFill>
                <a:latin typeface="Times New Roman"/>
                <a:ea typeface="DejaVu Sans"/>
              </a:rPr>
              <a:t>в странах- участницах, особенности учебного процесса, а также факторы, связанные с характеристиками образовательных учреждений, учителей, учащихся и их семей </a:t>
            </a:r>
            <a:endParaRPr b="0" lang="ru-RU" sz="1870" spc="-1" strike="noStrike">
              <a:latin typeface="Arial"/>
            </a:endParaRPr>
          </a:p>
        </p:txBody>
      </p:sp>
    </p:spTree>
  </p:cSld>
  <p:transition spd="med">
    <p:pull dir="l"/>
  </p:transition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CustomShape 1"/>
          <p:cNvSpPr/>
          <p:nvPr/>
        </p:nvSpPr>
        <p:spPr>
          <a:xfrm>
            <a:off x="1748160" y="0"/>
            <a:ext cx="8640" cy="600480"/>
          </a:xfrm>
          <a:custGeom>
            <a:avLst/>
            <a:gdLst/>
            <a:ahLst/>
            <a:rect l="l" t="t" r="r" b="b"/>
            <a:pathLst>
              <a:path w="9525" h="601345">
                <a:moveTo>
                  <a:pt x="0" y="601217"/>
                </a:moveTo>
                <a:lnTo>
                  <a:pt x="9144" y="601217"/>
                </a:lnTo>
                <a:lnTo>
                  <a:pt x="9144" y="0"/>
                </a:lnTo>
                <a:lnTo>
                  <a:pt x="0" y="0"/>
                </a:lnTo>
                <a:lnTo>
                  <a:pt x="0" y="601217"/>
                </a:lnTo>
                <a:close/>
              </a:path>
            </a:pathLst>
          </a:custGeom>
          <a:solidFill>
            <a:srgbClr val="2c2b8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8" name="CustomShape 2"/>
          <p:cNvSpPr/>
          <p:nvPr/>
        </p:nvSpPr>
        <p:spPr>
          <a:xfrm>
            <a:off x="1143000" y="-64800"/>
            <a:ext cx="9155880" cy="1180440"/>
          </a:xfrm>
          <a:prstGeom prst="rect">
            <a:avLst/>
          </a:prstGeom>
          <a:solidFill>
            <a:srgbClr val="dddddd"/>
          </a:solidFill>
          <a:ln w="0">
            <a:solidFill>
              <a:srgbClr val="808080"/>
            </a:solidFill>
          </a:ln>
        </p:spPr>
        <p:style>
          <a:lnRef idx="0"/>
          <a:fillRef idx="0"/>
          <a:effectRef idx="0"/>
          <a:fontRef idx="minor"/>
        </p:style>
        <p:txBody>
          <a:bodyPr lIns="0" rIns="0" tIns="35640" bIns="0" anchor="ctr">
            <a:noAutofit/>
          </a:bodyPr>
          <a:p>
            <a:pPr marL="12600" algn="ctr">
              <a:lnSpc>
                <a:spcPct val="100000"/>
              </a:lnSpc>
              <a:spcBef>
                <a:spcPts val="281"/>
              </a:spcBef>
            </a:pPr>
            <a:r>
              <a:rPr b="1" lang="ru-RU" sz="3200" spc="-41" strike="noStrike">
                <a:solidFill>
                  <a:srgbClr val="000066"/>
                </a:solidFill>
                <a:latin typeface="Times New Roman"/>
              </a:rPr>
              <a:t>О</a:t>
            </a:r>
            <a:r>
              <a:rPr b="1" lang="ru-RU" sz="3200" spc="-35" strike="noStrike">
                <a:solidFill>
                  <a:srgbClr val="000066"/>
                </a:solidFill>
                <a:latin typeface="Times New Roman"/>
              </a:rPr>
              <a:t>це</a:t>
            </a:r>
            <a:r>
              <a:rPr b="1" lang="ru-RU" sz="3200" spc="-32" strike="noStrike">
                <a:solidFill>
                  <a:srgbClr val="000066"/>
                </a:solidFill>
                <a:latin typeface="Times New Roman"/>
              </a:rPr>
              <a:t>н</a:t>
            </a:r>
            <a:r>
              <a:rPr b="1" lang="ru-RU" sz="3200" spc="-46" strike="noStrike">
                <a:solidFill>
                  <a:srgbClr val="000066"/>
                </a:solidFill>
                <a:latin typeface="Times New Roman"/>
              </a:rPr>
              <a:t>к</a:t>
            </a:r>
            <a:r>
              <a:rPr b="1" lang="ru-RU" sz="3200" spc="-1" strike="noStrike">
                <a:solidFill>
                  <a:srgbClr val="000066"/>
                </a:solidFill>
                <a:latin typeface="Times New Roman"/>
              </a:rPr>
              <a:t>а</a:t>
            </a:r>
            <a:r>
              <a:rPr b="1" lang="ru-RU" sz="3200" spc="-100" strike="noStrike">
                <a:solidFill>
                  <a:srgbClr val="000066"/>
                </a:solidFill>
                <a:latin typeface="Times New Roman"/>
              </a:rPr>
              <a:t> </a:t>
            </a:r>
            <a:r>
              <a:rPr b="1" lang="ru-RU" sz="3200" spc="-35" strike="noStrike">
                <a:solidFill>
                  <a:srgbClr val="000066"/>
                </a:solidFill>
                <a:latin typeface="Times New Roman"/>
              </a:rPr>
              <a:t>п</a:t>
            </a:r>
            <a:r>
              <a:rPr b="1" lang="ru-RU" sz="3200" spc="-1" strike="noStrike">
                <a:solidFill>
                  <a:srgbClr val="000066"/>
                </a:solidFill>
                <a:latin typeface="Times New Roman"/>
              </a:rPr>
              <a:t>о</a:t>
            </a:r>
            <a:r>
              <a:rPr b="1" lang="ru-RU" sz="3200" spc="-60" strike="noStrike">
                <a:solidFill>
                  <a:srgbClr val="000066"/>
                </a:solidFill>
                <a:latin typeface="Times New Roman"/>
              </a:rPr>
              <a:t> </a:t>
            </a:r>
            <a:r>
              <a:rPr b="1" lang="ru-RU" sz="3200" spc="-35" strike="noStrike">
                <a:solidFill>
                  <a:srgbClr val="000066"/>
                </a:solidFill>
                <a:latin typeface="Times New Roman"/>
              </a:rPr>
              <a:t>м</a:t>
            </a:r>
            <a:r>
              <a:rPr b="1" lang="ru-RU" sz="3200" spc="-26" strike="noStrike">
                <a:solidFill>
                  <a:srgbClr val="000066"/>
                </a:solidFill>
                <a:latin typeface="Times New Roman"/>
              </a:rPr>
              <a:t>о</a:t>
            </a:r>
            <a:r>
              <a:rPr b="1" lang="ru-RU" sz="3200" spc="-41" strike="noStrike">
                <a:solidFill>
                  <a:srgbClr val="000066"/>
                </a:solidFill>
                <a:latin typeface="Times New Roman"/>
              </a:rPr>
              <a:t>д</a:t>
            </a:r>
            <a:r>
              <a:rPr b="1" lang="ru-RU" sz="3200" spc="-46" strike="noStrike">
                <a:solidFill>
                  <a:srgbClr val="000066"/>
                </a:solidFill>
                <a:latin typeface="Times New Roman"/>
              </a:rPr>
              <a:t>е</a:t>
            </a:r>
            <a:r>
              <a:rPr b="1" lang="ru-RU" sz="3200" spc="-35" strike="noStrike">
                <a:solidFill>
                  <a:srgbClr val="000066"/>
                </a:solidFill>
                <a:latin typeface="Times New Roman"/>
              </a:rPr>
              <a:t>л</a:t>
            </a:r>
            <a:r>
              <a:rPr b="1" lang="ru-RU" sz="3200" spc="-1" strike="noStrike">
                <a:solidFill>
                  <a:srgbClr val="000066"/>
                </a:solidFill>
                <a:latin typeface="Times New Roman"/>
              </a:rPr>
              <a:t>и</a:t>
            </a:r>
            <a:r>
              <a:rPr b="1" lang="ru-RU" sz="3200" spc="-100" strike="noStrike">
                <a:solidFill>
                  <a:srgbClr val="000066"/>
                </a:solidFill>
                <a:latin typeface="Times New Roman"/>
              </a:rPr>
              <a:t> </a:t>
            </a:r>
            <a:r>
              <a:rPr b="1" lang="ru-RU" sz="3200" spc="-35" strike="noStrike">
                <a:solidFill>
                  <a:srgbClr val="000066"/>
                </a:solidFill>
                <a:latin typeface="Times New Roman"/>
              </a:rPr>
              <a:t>P</a:t>
            </a:r>
            <a:r>
              <a:rPr b="1" lang="ru-RU" sz="3200" spc="-26" strike="noStrike">
                <a:solidFill>
                  <a:srgbClr val="000066"/>
                </a:solidFill>
                <a:latin typeface="Times New Roman"/>
              </a:rPr>
              <a:t>I</a:t>
            </a:r>
            <a:r>
              <a:rPr b="1" lang="ru-RU" sz="3200" spc="-46" strike="noStrike">
                <a:solidFill>
                  <a:srgbClr val="000066"/>
                </a:solidFill>
                <a:latin typeface="Times New Roman"/>
              </a:rPr>
              <a:t>S</a:t>
            </a:r>
            <a:r>
              <a:rPr b="1" lang="ru-RU" sz="3200" spc="-1" strike="noStrike">
                <a:solidFill>
                  <a:srgbClr val="000066"/>
                </a:solidFill>
                <a:latin typeface="Times New Roman"/>
              </a:rPr>
              <a:t>A</a:t>
            </a:r>
            <a:r>
              <a:rPr b="1" lang="ru-RU" sz="3200" spc="-97" strike="noStrike">
                <a:solidFill>
                  <a:srgbClr val="000066"/>
                </a:solidFill>
                <a:latin typeface="Times New Roman"/>
              </a:rPr>
              <a:t> </a:t>
            </a:r>
            <a:r>
              <a:rPr b="1" lang="ru-RU" sz="3200" spc="-1" strike="noStrike">
                <a:solidFill>
                  <a:srgbClr val="000066"/>
                </a:solidFill>
                <a:latin typeface="Times New Roman"/>
              </a:rPr>
              <a:t>–</a:t>
            </a:r>
            <a:r>
              <a:rPr b="1" lang="ru-RU" sz="3200" spc="-75" strike="noStrike">
                <a:solidFill>
                  <a:srgbClr val="000066"/>
                </a:solidFill>
                <a:latin typeface="Times New Roman"/>
              </a:rPr>
              <a:t> </a:t>
            </a:r>
            <a:r>
              <a:rPr b="1" lang="ru-RU" sz="3200" spc="-35" strike="noStrike">
                <a:solidFill>
                  <a:srgbClr val="000066"/>
                </a:solidFill>
                <a:latin typeface="Times New Roman"/>
              </a:rPr>
              <a:t>ча</a:t>
            </a:r>
            <a:r>
              <a:rPr b="1" lang="ru-RU" sz="3200" spc="-26" strike="noStrike">
                <a:solidFill>
                  <a:srgbClr val="000066"/>
                </a:solidFill>
                <a:latin typeface="Times New Roman"/>
              </a:rPr>
              <a:t>с</a:t>
            </a:r>
            <a:r>
              <a:rPr b="1" lang="ru-RU" sz="3200" spc="-35" strike="noStrike">
                <a:solidFill>
                  <a:srgbClr val="000066"/>
                </a:solidFill>
                <a:latin typeface="Times New Roman"/>
              </a:rPr>
              <a:t>т</a:t>
            </a:r>
            <a:r>
              <a:rPr b="1" lang="ru-RU" sz="3200" spc="-1" strike="noStrike">
                <a:solidFill>
                  <a:srgbClr val="000066"/>
                </a:solidFill>
                <a:latin typeface="Times New Roman"/>
              </a:rPr>
              <a:t>ь</a:t>
            </a:r>
            <a:r>
              <a:rPr b="1" lang="ru-RU" sz="3200" spc="-86" strike="noStrike">
                <a:solidFill>
                  <a:srgbClr val="000066"/>
                </a:solidFill>
                <a:latin typeface="Times New Roman"/>
              </a:rPr>
              <a:t> </a:t>
            </a:r>
            <a:r>
              <a:rPr b="1" lang="ru-RU" sz="3200" spc="-35" strike="noStrike">
                <a:solidFill>
                  <a:srgbClr val="000066"/>
                </a:solidFill>
                <a:latin typeface="Times New Roman"/>
              </a:rPr>
              <a:t>е</a:t>
            </a:r>
            <a:r>
              <a:rPr b="1" lang="ru-RU" sz="3200" spc="-41" strike="noStrike">
                <a:solidFill>
                  <a:srgbClr val="000066"/>
                </a:solidFill>
                <a:latin typeface="Times New Roman"/>
              </a:rPr>
              <a:t>д</a:t>
            </a:r>
            <a:r>
              <a:rPr b="1" lang="ru-RU" sz="3200" spc="-35" strike="noStrike">
                <a:solidFill>
                  <a:srgbClr val="000066"/>
                </a:solidFill>
                <a:latin typeface="Times New Roman"/>
              </a:rPr>
              <a:t>и</a:t>
            </a:r>
            <a:r>
              <a:rPr b="1" lang="ru-RU" sz="3200" spc="-32" strike="noStrike">
                <a:solidFill>
                  <a:srgbClr val="000066"/>
                </a:solidFill>
                <a:latin typeface="Times New Roman"/>
              </a:rPr>
              <a:t>н</a:t>
            </a:r>
            <a:r>
              <a:rPr b="1" lang="ru-RU" sz="3200" spc="-41" strike="noStrike">
                <a:solidFill>
                  <a:srgbClr val="000066"/>
                </a:solidFill>
                <a:latin typeface="Times New Roman"/>
              </a:rPr>
              <a:t>о</a:t>
            </a:r>
            <a:r>
              <a:rPr b="1" lang="ru-RU" sz="3200" spc="-1" strike="noStrike">
                <a:solidFill>
                  <a:srgbClr val="000066"/>
                </a:solidFill>
                <a:latin typeface="Times New Roman"/>
              </a:rPr>
              <a:t>й</a:t>
            </a:r>
            <a:r>
              <a:rPr b="1" lang="ru-RU" sz="3200" spc="-114" strike="noStrike">
                <a:solidFill>
                  <a:srgbClr val="000066"/>
                </a:solidFill>
                <a:latin typeface="Times New Roman"/>
              </a:rPr>
              <a:t> </a:t>
            </a:r>
            <a:r>
              <a:rPr b="1" lang="ru-RU" sz="3200" spc="-26" strike="noStrike">
                <a:solidFill>
                  <a:srgbClr val="000066"/>
                </a:solidFill>
                <a:latin typeface="Times New Roman"/>
              </a:rPr>
              <a:t>с</a:t>
            </a:r>
            <a:r>
              <a:rPr b="1" lang="ru-RU" sz="3200" spc="-35" strike="noStrike">
                <a:solidFill>
                  <a:srgbClr val="000066"/>
                </a:solidFill>
                <a:latin typeface="Times New Roman"/>
              </a:rPr>
              <a:t>и</a:t>
            </a:r>
            <a:r>
              <a:rPr b="1" lang="ru-RU" sz="3200" spc="-26" strike="noStrike">
                <a:solidFill>
                  <a:srgbClr val="000066"/>
                </a:solidFill>
                <a:latin typeface="Times New Roman"/>
              </a:rPr>
              <a:t>с</a:t>
            </a:r>
            <a:r>
              <a:rPr b="1" lang="ru-RU" sz="3200" spc="-35" strike="noStrike">
                <a:solidFill>
                  <a:srgbClr val="000066"/>
                </a:solidFill>
                <a:latin typeface="Times New Roman"/>
              </a:rPr>
              <a:t>те</a:t>
            </a:r>
            <a:r>
              <a:rPr b="1" lang="ru-RU" sz="3200" spc="-46" strike="noStrike">
                <a:solidFill>
                  <a:srgbClr val="000066"/>
                </a:solidFill>
                <a:latin typeface="Times New Roman"/>
              </a:rPr>
              <a:t>м</a:t>
            </a:r>
            <a:r>
              <a:rPr b="1" lang="ru-RU" sz="3200" spc="-1" strike="noStrike">
                <a:solidFill>
                  <a:srgbClr val="000066"/>
                </a:solidFill>
                <a:latin typeface="Times New Roman"/>
              </a:rPr>
              <a:t>ы</a:t>
            </a:r>
            <a:r>
              <a:rPr b="1" lang="ru-RU" sz="3200" spc="-106" strike="noStrike">
                <a:solidFill>
                  <a:srgbClr val="000066"/>
                </a:solidFill>
                <a:latin typeface="Times New Roman"/>
              </a:rPr>
              <a:t> </a:t>
            </a:r>
            <a:r>
              <a:rPr b="1" lang="ru-RU" sz="3200" spc="-26" strike="noStrike">
                <a:solidFill>
                  <a:srgbClr val="000066"/>
                </a:solidFill>
                <a:latin typeface="Times New Roman"/>
              </a:rPr>
              <a:t>о</a:t>
            </a:r>
            <a:r>
              <a:rPr b="1" lang="ru-RU" sz="3200" spc="-35" strike="noStrike">
                <a:solidFill>
                  <a:srgbClr val="000066"/>
                </a:solidFill>
                <a:latin typeface="Times New Roman"/>
              </a:rPr>
              <a:t>це</a:t>
            </a:r>
            <a:r>
              <a:rPr b="1" lang="ru-RU" sz="3200" spc="-41" strike="noStrike">
                <a:solidFill>
                  <a:srgbClr val="000066"/>
                </a:solidFill>
                <a:latin typeface="Times New Roman"/>
              </a:rPr>
              <a:t>н</a:t>
            </a:r>
            <a:r>
              <a:rPr b="1" lang="ru-RU" sz="3200" spc="-46" strike="noStrike">
                <a:solidFill>
                  <a:srgbClr val="000066"/>
                </a:solidFill>
                <a:latin typeface="Times New Roman"/>
              </a:rPr>
              <a:t>к</a:t>
            </a:r>
            <a:r>
              <a:rPr b="1" lang="ru-RU" sz="3200" spc="-1" strike="noStrike">
                <a:solidFill>
                  <a:srgbClr val="000066"/>
                </a:solidFill>
                <a:latin typeface="Times New Roman"/>
              </a:rPr>
              <a:t>и  </a:t>
            </a:r>
            <a:r>
              <a:rPr b="1" lang="ru-RU" sz="3200" spc="-35" strike="noStrike">
                <a:solidFill>
                  <a:srgbClr val="000066"/>
                </a:solidFill>
                <a:latin typeface="Times New Roman"/>
              </a:rPr>
              <a:t>каче</a:t>
            </a:r>
            <a:r>
              <a:rPr b="1" lang="ru-RU" sz="3200" spc="-26" strike="noStrike">
                <a:solidFill>
                  <a:srgbClr val="000066"/>
                </a:solidFill>
                <a:latin typeface="Times New Roman"/>
              </a:rPr>
              <a:t>с</a:t>
            </a:r>
            <a:r>
              <a:rPr b="1" lang="ru-RU" sz="3200" spc="-35" strike="noStrike">
                <a:solidFill>
                  <a:srgbClr val="000066"/>
                </a:solidFill>
                <a:latin typeface="Times New Roman"/>
              </a:rPr>
              <a:t>т</a:t>
            </a:r>
            <a:r>
              <a:rPr b="1" lang="ru-RU" sz="3200" spc="-46" strike="noStrike">
                <a:solidFill>
                  <a:srgbClr val="000066"/>
                </a:solidFill>
                <a:latin typeface="Times New Roman"/>
              </a:rPr>
              <a:t>в</a:t>
            </a:r>
            <a:r>
              <a:rPr b="1" lang="ru-RU" sz="3200" spc="-1" strike="noStrike">
                <a:solidFill>
                  <a:srgbClr val="000066"/>
                </a:solidFill>
                <a:latin typeface="Times New Roman"/>
              </a:rPr>
              <a:t>а</a:t>
            </a:r>
            <a:r>
              <a:rPr b="1" lang="ru-RU" sz="3200" spc="-100" strike="noStrike">
                <a:solidFill>
                  <a:srgbClr val="000066"/>
                </a:solidFill>
                <a:latin typeface="Times New Roman"/>
              </a:rPr>
              <a:t> </a:t>
            </a:r>
            <a:r>
              <a:rPr b="1" lang="ru-RU" sz="3200" spc="-26" strike="noStrike">
                <a:solidFill>
                  <a:srgbClr val="000066"/>
                </a:solidFill>
                <a:latin typeface="Times New Roman"/>
              </a:rPr>
              <a:t>о</a:t>
            </a:r>
            <a:r>
              <a:rPr b="1" lang="ru-RU" sz="3200" spc="-41" strike="noStrike">
                <a:solidFill>
                  <a:srgbClr val="000066"/>
                </a:solidFill>
                <a:latin typeface="Times New Roman"/>
              </a:rPr>
              <a:t>б</a:t>
            </a:r>
            <a:r>
              <a:rPr b="1" lang="ru-RU" sz="3200" spc="-35" strike="noStrike">
                <a:solidFill>
                  <a:srgbClr val="000066"/>
                </a:solidFill>
                <a:latin typeface="Times New Roman"/>
              </a:rPr>
              <a:t>ра</a:t>
            </a:r>
            <a:r>
              <a:rPr b="1" lang="ru-RU" sz="3200" spc="-32" strike="noStrike">
                <a:solidFill>
                  <a:srgbClr val="000066"/>
                </a:solidFill>
                <a:latin typeface="Times New Roman"/>
              </a:rPr>
              <a:t>з</a:t>
            </a:r>
            <a:r>
              <a:rPr b="1" lang="ru-RU" sz="3200" spc="-41" strike="noStrike">
                <a:solidFill>
                  <a:srgbClr val="000066"/>
                </a:solidFill>
                <a:latin typeface="Times New Roman"/>
              </a:rPr>
              <a:t>о</a:t>
            </a:r>
            <a:r>
              <a:rPr b="1" lang="ru-RU" sz="3200" spc="-46" strike="noStrike">
                <a:solidFill>
                  <a:srgbClr val="000066"/>
                </a:solidFill>
                <a:latin typeface="Times New Roman"/>
              </a:rPr>
              <a:t>ва</a:t>
            </a:r>
            <a:r>
              <a:rPr b="1" lang="ru-RU" sz="3200" spc="-41" strike="noStrike">
                <a:solidFill>
                  <a:srgbClr val="000066"/>
                </a:solidFill>
                <a:latin typeface="Times New Roman"/>
              </a:rPr>
              <a:t>н</a:t>
            </a:r>
            <a:r>
              <a:rPr b="1" lang="ru-RU" sz="3200" spc="-46" strike="noStrike">
                <a:solidFill>
                  <a:srgbClr val="000066"/>
                </a:solidFill>
                <a:latin typeface="Times New Roman"/>
              </a:rPr>
              <a:t>и</a:t>
            </a:r>
            <a:r>
              <a:rPr b="1" lang="ru-RU" sz="3200" spc="-1" strike="noStrike">
                <a:solidFill>
                  <a:srgbClr val="000066"/>
                </a:solidFill>
                <a:latin typeface="Times New Roman"/>
              </a:rPr>
              <a:t>я</a:t>
            </a:r>
            <a:r>
              <a:rPr b="1" lang="ru-RU" sz="3200" spc="-106" strike="noStrike">
                <a:solidFill>
                  <a:srgbClr val="000066"/>
                </a:solidFill>
                <a:latin typeface="Times New Roman"/>
              </a:rPr>
              <a:t> </a:t>
            </a:r>
            <a:r>
              <a:rPr b="1" lang="ru-RU" sz="3200" spc="-1" strike="noStrike">
                <a:solidFill>
                  <a:srgbClr val="000066"/>
                </a:solidFill>
                <a:latin typeface="Times New Roman"/>
              </a:rPr>
              <a:t>в</a:t>
            </a:r>
            <a:r>
              <a:rPr b="1" lang="ru-RU" sz="3200" spc="-55" strike="noStrike">
                <a:solidFill>
                  <a:srgbClr val="000066"/>
                </a:solidFill>
                <a:latin typeface="Times New Roman"/>
              </a:rPr>
              <a:t> </a:t>
            </a:r>
            <a:r>
              <a:rPr b="1" lang="ru-RU" sz="3200" spc="-35" strike="noStrike">
                <a:solidFill>
                  <a:srgbClr val="000066"/>
                </a:solidFill>
                <a:latin typeface="Times New Roman"/>
              </a:rPr>
              <a:t>Р</a:t>
            </a:r>
            <a:r>
              <a:rPr b="1" lang="ru-RU" sz="3200" spc="-26" strike="noStrike">
                <a:solidFill>
                  <a:srgbClr val="000066"/>
                </a:solidFill>
                <a:latin typeface="Times New Roman"/>
              </a:rPr>
              <a:t>ос</a:t>
            </a:r>
            <a:r>
              <a:rPr b="1" lang="ru-RU" sz="3200" spc="-41" strike="noStrike">
                <a:solidFill>
                  <a:srgbClr val="000066"/>
                </a:solidFill>
                <a:latin typeface="Times New Roman"/>
              </a:rPr>
              <a:t>с</a:t>
            </a:r>
            <a:r>
              <a:rPr b="1" lang="ru-RU" sz="3200" spc="-46" strike="noStrike">
                <a:solidFill>
                  <a:srgbClr val="000066"/>
                </a:solidFill>
                <a:latin typeface="Times New Roman"/>
              </a:rPr>
              <a:t>и</a:t>
            </a:r>
            <a:r>
              <a:rPr b="1" lang="ru-RU" sz="3200" spc="-1" strike="noStrike">
                <a:solidFill>
                  <a:srgbClr val="000066"/>
                </a:solidFill>
                <a:latin typeface="Times New Roman"/>
              </a:rPr>
              <a:t>и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349" name="CustomShape 3"/>
          <p:cNvSpPr/>
          <p:nvPr/>
        </p:nvSpPr>
        <p:spPr>
          <a:xfrm>
            <a:off x="4038480" y="6474960"/>
            <a:ext cx="4114080" cy="3977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350" name="Group 4"/>
          <p:cNvGrpSpPr/>
          <p:nvPr/>
        </p:nvGrpSpPr>
        <p:grpSpPr>
          <a:xfrm>
            <a:off x="7018560" y="2328840"/>
            <a:ext cx="3879360" cy="3879360"/>
            <a:chOff x="7018560" y="2328840"/>
            <a:chExt cx="3879360" cy="3879360"/>
          </a:xfrm>
        </p:grpSpPr>
        <p:sp>
          <p:nvSpPr>
            <p:cNvPr id="351" name="CustomShape 5"/>
            <p:cNvSpPr/>
            <p:nvPr/>
          </p:nvSpPr>
          <p:spPr>
            <a:xfrm>
              <a:off x="8958600" y="2328840"/>
              <a:ext cx="1844640" cy="1939320"/>
            </a:xfrm>
            <a:custGeom>
              <a:avLst/>
              <a:gdLst/>
              <a:ahLst/>
              <a:rect l="l" t="t" r="r" b="b"/>
              <a:pathLst>
                <a:path w="1845309" h="1939925">
                  <a:moveTo>
                    <a:pt x="0" y="0"/>
                  </a:moveTo>
                  <a:lnTo>
                    <a:pt x="0" y="1939798"/>
                  </a:lnTo>
                  <a:lnTo>
                    <a:pt x="1844802" y="1340358"/>
                  </a:lnTo>
                  <a:lnTo>
                    <a:pt x="1828968" y="1293645"/>
                  </a:lnTo>
                  <a:lnTo>
                    <a:pt x="1812033" y="1247540"/>
                  </a:lnTo>
                  <a:lnTo>
                    <a:pt x="1794014" y="1202057"/>
                  </a:lnTo>
                  <a:lnTo>
                    <a:pt x="1774929" y="1157207"/>
                  </a:lnTo>
                  <a:lnTo>
                    <a:pt x="1754796" y="1113003"/>
                  </a:lnTo>
                  <a:lnTo>
                    <a:pt x="1733632" y="1069459"/>
                  </a:lnTo>
                  <a:lnTo>
                    <a:pt x="1711456" y="1026588"/>
                  </a:lnTo>
                  <a:lnTo>
                    <a:pt x="1688283" y="984401"/>
                  </a:lnTo>
                  <a:lnTo>
                    <a:pt x="1664133" y="942911"/>
                  </a:lnTo>
                  <a:lnTo>
                    <a:pt x="1639022" y="902133"/>
                  </a:lnTo>
                  <a:lnTo>
                    <a:pt x="1612968" y="862077"/>
                  </a:lnTo>
                  <a:lnTo>
                    <a:pt x="1585990" y="822758"/>
                  </a:lnTo>
                  <a:lnTo>
                    <a:pt x="1558104" y="784188"/>
                  </a:lnTo>
                  <a:lnTo>
                    <a:pt x="1529328" y="746379"/>
                  </a:lnTo>
                  <a:lnTo>
                    <a:pt x="1499680" y="709345"/>
                  </a:lnTo>
                  <a:lnTo>
                    <a:pt x="1469177" y="673099"/>
                  </a:lnTo>
                  <a:lnTo>
                    <a:pt x="1437837" y="637652"/>
                  </a:lnTo>
                  <a:lnTo>
                    <a:pt x="1405678" y="603019"/>
                  </a:lnTo>
                  <a:lnTo>
                    <a:pt x="1372717" y="569211"/>
                  </a:lnTo>
                  <a:lnTo>
                    <a:pt x="1338971" y="536242"/>
                  </a:lnTo>
                  <a:lnTo>
                    <a:pt x="1304460" y="504125"/>
                  </a:lnTo>
                  <a:lnTo>
                    <a:pt x="1269199" y="472871"/>
                  </a:lnTo>
                  <a:lnTo>
                    <a:pt x="1233207" y="442495"/>
                  </a:lnTo>
                  <a:lnTo>
                    <a:pt x="1196501" y="413008"/>
                  </a:lnTo>
                  <a:lnTo>
                    <a:pt x="1159099" y="384424"/>
                  </a:lnTo>
                  <a:lnTo>
                    <a:pt x="1121018" y="356755"/>
                  </a:lnTo>
                  <a:lnTo>
                    <a:pt x="1082276" y="330015"/>
                  </a:lnTo>
                  <a:lnTo>
                    <a:pt x="1042892" y="304215"/>
                  </a:lnTo>
                  <a:lnTo>
                    <a:pt x="1002881" y="279370"/>
                  </a:lnTo>
                  <a:lnTo>
                    <a:pt x="962263" y="255491"/>
                  </a:lnTo>
                  <a:lnTo>
                    <a:pt x="921054" y="232591"/>
                  </a:lnTo>
                  <a:lnTo>
                    <a:pt x="879272" y="210684"/>
                  </a:lnTo>
                  <a:lnTo>
                    <a:pt x="836935" y="189782"/>
                  </a:lnTo>
                  <a:lnTo>
                    <a:pt x="794060" y="169897"/>
                  </a:lnTo>
                  <a:lnTo>
                    <a:pt x="750665" y="151044"/>
                  </a:lnTo>
                  <a:lnTo>
                    <a:pt x="706768" y="133233"/>
                  </a:lnTo>
                  <a:lnTo>
                    <a:pt x="662386" y="116479"/>
                  </a:lnTo>
                  <a:lnTo>
                    <a:pt x="617537" y="100794"/>
                  </a:lnTo>
                  <a:lnTo>
                    <a:pt x="572238" y="86191"/>
                  </a:lnTo>
                  <a:lnTo>
                    <a:pt x="526508" y="72682"/>
                  </a:lnTo>
                  <a:lnTo>
                    <a:pt x="480363" y="60281"/>
                  </a:lnTo>
                  <a:lnTo>
                    <a:pt x="433821" y="49001"/>
                  </a:lnTo>
                  <a:lnTo>
                    <a:pt x="386900" y="38853"/>
                  </a:lnTo>
                  <a:lnTo>
                    <a:pt x="339618" y="29851"/>
                  </a:lnTo>
                  <a:lnTo>
                    <a:pt x="291992" y="22008"/>
                  </a:lnTo>
                  <a:lnTo>
                    <a:pt x="244039" y="15337"/>
                  </a:lnTo>
                  <a:lnTo>
                    <a:pt x="195778" y="9849"/>
                  </a:lnTo>
                  <a:lnTo>
                    <a:pt x="147226" y="5559"/>
                  </a:lnTo>
                  <a:lnTo>
                    <a:pt x="98401" y="2479"/>
                  </a:lnTo>
                  <a:lnTo>
                    <a:pt x="49319" y="6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2f9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2" name="CustomShape 6"/>
            <p:cNvSpPr/>
            <p:nvPr/>
          </p:nvSpPr>
          <p:spPr>
            <a:xfrm>
              <a:off x="8958600" y="3669120"/>
              <a:ext cx="1939320" cy="2168280"/>
            </a:xfrm>
            <a:custGeom>
              <a:avLst/>
              <a:gdLst/>
              <a:ahLst/>
              <a:rect l="l" t="t" r="r" b="b"/>
              <a:pathLst>
                <a:path w="1939925" h="2169160">
                  <a:moveTo>
                    <a:pt x="1844802" y="0"/>
                  </a:moveTo>
                  <a:lnTo>
                    <a:pt x="0" y="599440"/>
                  </a:lnTo>
                  <a:lnTo>
                    <a:pt x="1140078" y="2168766"/>
                  </a:lnTo>
                  <a:lnTo>
                    <a:pt x="1179612" y="2139277"/>
                  </a:lnTo>
                  <a:lnTo>
                    <a:pt x="1218226" y="2108927"/>
                  </a:lnTo>
                  <a:lnTo>
                    <a:pt x="1255916" y="2077739"/>
                  </a:lnTo>
                  <a:lnTo>
                    <a:pt x="1292673" y="2045732"/>
                  </a:lnTo>
                  <a:lnTo>
                    <a:pt x="1328492" y="2012927"/>
                  </a:lnTo>
                  <a:lnTo>
                    <a:pt x="1363365" y="1979345"/>
                  </a:lnTo>
                  <a:lnTo>
                    <a:pt x="1397287" y="1945007"/>
                  </a:lnTo>
                  <a:lnTo>
                    <a:pt x="1430249" y="1909934"/>
                  </a:lnTo>
                  <a:lnTo>
                    <a:pt x="1462246" y="1874145"/>
                  </a:lnTo>
                  <a:lnTo>
                    <a:pt x="1493270" y="1837662"/>
                  </a:lnTo>
                  <a:lnTo>
                    <a:pt x="1523315" y="1800506"/>
                  </a:lnTo>
                  <a:lnTo>
                    <a:pt x="1552374" y="1762698"/>
                  </a:lnTo>
                  <a:lnTo>
                    <a:pt x="1580441" y="1724257"/>
                  </a:lnTo>
                  <a:lnTo>
                    <a:pt x="1607508" y="1685205"/>
                  </a:lnTo>
                  <a:lnTo>
                    <a:pt x="1633569" y="1645562"/>
                  </a:lnTo>
                  <a:lnTo>
                    <a:pt x="1658617" y="1605350"/>
                  </a:lnTo>
                  <a:lnTo>
                    <a:pt x="1682646" y="1564589"/>
                  </a:lnTo>
                  <a:lnTo>
                    <a:pt x="1705648" y="1523299"/>
                  </a:lnTo>
                  <a:lnTo>
                    <a:pt x="1727617" y="1481502"/>
                  </a:lnTo>
                  <a:lnTo>
                    <a:pt x="1748547" y="1439218"/>
                  </a:lnTo>
                  <a:lnTo>
                    <a:pt x="1768430" y="1396467"/>
                  </a:lnTo>
                  <a:lnTo>
                    <a:pt x="1787259" y="1353272"/>
                  </a:lnTo>
                  <a:lnTo>
                    <a:pt x="1805028" y="1309651"/>
                  </a:lnTo>
                  <a:lnTo>
                    <a:pt x="1821731" y="1265627"/>
                  </a:lnTo>
                  <a:lnTo>
                    <a:pt x="1837360" y="1221219"/>
                  </a:lnTo>
                  <a:lnTo>
                    <a:pt x="1851909" y="1176449"/>
                  </a:lnTo>
                  <a:lnTo>
                    <a:pt x="1865370" y="1131337"/>
                  </a:lnTo>
                  <a:lnTo>
                    <a:pt x="1877738" y="1085904"/>
                  </a:lnTo>
                  <a:lnTo>
                    <a:pt x="1889005" y="1040170"/>
                  </a:lnTo>
                  <a:lnTo>
                    <a:pt x="1899165" y="994157"/>
                  </a:lnTo>
                  <a:lnTo>
                    <a:pt x="1908212" y="947885"/>
                  </a:lnTo>
                  <a:lnTo>
                    <a:pt x="1916137" y="901375"/>
                  </a:lnTo>
                  <a:lnTo>
                    <a:pt x="1922934" y="854648"/>
                  </a:lnTo>
                  <a:lnTo>
                    <a:pt x="1928598" y="807724"/>
                  </a:lnTo>
                  <a:lnTo>
                    <a:pt x="1933120" y="760624"/>
                  </a:lnTo>
                  <a:lnTo>
                    <a:pt x="1936495" y="713368"/>
                  </a:lnTo>
                  <a:lnTo>
                    <a:pt x="1938715" y="665978"/>
                  </a:lnTo>
                  <a:lnTo>
                    <a:pt x="1939775" y="618474"/>
                  </a:lnTo>
                  <a:lnTo>
                    <a:pt x="1939666" y="570877"/>
                  </a:lnTo>
                  <a:lnTo>
                    <a:pt x="1938382" y="523208"/>
                  </a:lnTo>
                  <a:lnTo>
                    <a:pt x="1935917" y="475487"/>
                  </a:lnTo>
                  <a:lnTo>
                    <a:pt x="1932263" y="427736"/>
                  </a:lnTo>
                  <a:lnTo>
                    <a:pt x="1927415" y="379974"/>
                  </a:lnTo>
                  <a:lnTo>
                    <a:pt x="1921365" y="332222"/>
                  </a:lnTo>
                  <a:lnTo>
                    <a:pt x="1914107" y="284502"/>
                  </a:lnTo>
                  <a:lnTo>
                    <a:pt x="1905633" y="236834"/>
                  </a:lnTo>
                  <a:lnTo>
                    <a:pt x="1895938" y="189239"/>
                  </a:lnTo>
                  <a:lnTo>
                    <a:pt x="1885014" y="141737"/>
                  </a:lnTo>
                  <a:lnTo>
                    <a:pt x="1872854" y="94349"/>
                  </a:lnTo>
                  <a:lnTo>
                    <a:pt x="1859452" y="47097"/>
                  </a:lnTo>
                  <a:lnTo>
                    <a:pt x="1844802" y="0"/>
                  </a:lnTo>
                  <a:close/>
                </a:path>
              </a:pathLst>
            </a:custGeom>
            <a:solidFill>
              <a:srgbClr val="ec7c3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3" name="CustomShape 7"/>
            <p:cNvSpPr/>
            <p:nvPr/>
          </p:nvSpPr>
          <p:spPr>
            <a:xfrm>
              <a:off x="8958600" y="3669120"/>
              <a:ext cx="1939320" cy="2168280"/>
            </a:xfrm>
            <a:custGeom>
              <a:avLst/>
              <a:gdLst/>
              <a:ahLst/>
              <a:rect l="l" t="t" r="r" b="b"/>
              <a:pathLst>
                <a:path w="1939925" h="2169160">
                  <a:moveTo>
                    <a:pt x="1844802" y="0"/>
                  </a:moveTo>
                  <a:lnTo>
                    <a:pt x="1859452" y="47097"/>
                  </a:lnTo>
                  <a:lnTo>
                    <a:pt x="1872854" y="94349"/>
                  </a:lnTo>
                  <a:lnTo>
                    <a:pt x="1885014" y="141737"/>
                  </a:lnTo>
                  <a:lnTo>
                    <a:pt x="1895938" y="189239"/>
                  </a:lnTo>
                  <a:lnTo>
                    <a:pt x="1905633" y="236834"/>
                  </a:lnTo>
                  <a:lnTo>
                    <a:pt x="1914107" y="284502"/>
                  </a:lnTo>
                  <a:lnTo>
                    <a:pt x="1921365" y="332222"/>
                  </a:lnTo>
                  <a:lnTo>
                    <a:pt x="1927415" y="379974"/>
                  </a:lnTo>
                  <a:lnTo>
                    <a:pt x="1932263" y="427736"/>
                  </a:lnTo>
                  <a:lnTo>
                    <a:pt x="1935917" y="475487"/>
                  </a:lnTo>
                  <a:lnTo>
                    <a:pt x="1938382" y="523208"/>
                  </a:lnTo>
                  <a:lnTo>
                    <a:pt x="1939666" y="570877"/>
                  </a:lnTo>
                  <a:lnTo>
                    <a:pt x="1939775" y="618474"/>
                  </a:lnTo>
                  <a:lnTo>
                    <a:pt x="1938715" y="665978"/>
                  </a:lnTo>
                  <a:lnTo>
                    <a:pt x="1936495" y="713368"/>
                  </a:lnTo>
                  <a:lnTo>
                    <a:pt x="1933120" y="760624"/>
                  </a:lnTo>
                  <a:lnTo>
                    <a:pt x="1928598" y="807724"/>
                  </a:lnTo>
                  <a:lnTo>
                    <a:pt x="1922934" y="854648"/>
                  </a:lnTo>
                  <a:lnTo>
                    <a:pt x="1916137" y="901375"/>
                  </a:lnTo>
                  <a:lnTo>
                    <a:pt x="1908212" y="947885"/>
                  </a:lnTo>
                  <a:lnTo>
                    <a:pt x="1899165" y="994157"/>
                  </a:lnTo>
                  <a:lnTo>
                    <a:pt x="1889005" y="1040170"/>
                  </a:lnTo>
                  <a:lnTo>
                    <a:pt x="1877738" y="1085904"/>
                  </a:lnTo>
                  <a:lnTo>
                    <a:pt x="1865370" y="1131337"/>
                  </a:lnTo>
                  <a:lnTo>
                    <a:pt x="1851909" y="1176449"/>
                  </a:lnTo>
                  <a:lnTo>
                    <a:pt x="1837360" y="1221219"/>
                  </a:lnTo>
                  <a:lnTo>
                    <a:pt x="1821731" y="1265627"/>
                  </a:lnTo>
                  <a:lnTo>
                    <a:pt x="1805028" y="1309651"/>
                  </a:lnTo>
                  <a:lnTo>
                    <a:pt x="1787259" y="1353272"/>
                  </a:lnTo>
                  <a:lnTo>
                    <a:pt x="1768430" y="1396467"/>
                  </a:lnTo>
                  <a:lnTo>
                    <a:pt x="1748547" y="1439218"/>
                  </a:lnTo>
                  <a:lnTo>
                    <a:pt x="1727617" y="1481502"/>
                  </a:lnTo>
                  <a:lnTo>
                    <a:pt x="1705648" y="1523299"/>
                  </a:lnTo>
                  <a:lnTo>
                    <a:pt x="1682646" y="1564589"/>
                  </a:lnTo>
                  <a:lnTo>
                    <a:pt x="1658617" y="1605350"/>
                  </a:lnTo>
                  <a:lnTo>
                    <a:pt x="1633569" y="1645562"/>
                  </a:lnTo>
                  <a:lnTo>
                    <a:pt x="1607508" y="1685205"/>
                  </a:lnTo>
                  <a:lnTo>
                    <a:pt x="1580441" y="1724257"/>
                  </a:lnTo>
                  <a:lnTo>
                    <a:pt x="1552374" y="1762698"/>
                  </a:lnTo>
                  <a:lnTo>
                    <a:pt x="1523315" y="1800506"/>
                  </a:lnTo>
                  <a:lnTo>
                    <a:pt x="1493270" y="1837662"/>
                  </a:lnTo>
                  <a:lnTo>
                    <a:pt x="1462246" y="1874145"/>
                  </a:lnTo>
                  <a:lnTo>
                    <a:pt x="1430249" y="1909934"/>
                  </a:lnTo>
                  <a:lnTo>
                    <a:pt x="1397287" y="1945007"/>
                  </a:lnTo>
                  <a:lnTo>
                    <a:pt x="1363365" y="1979345"/>
                  </a:lnTo>
                  <a:lnTo>
                    <a:pt x="1328492" y="2012927"/>
                  </a:lnTo>
                  <a:lnTo>
                    <a:pt x="1292673" y="2045732"/>
                  </a:lnTo>
                  <a:lnTo>
                    <a:pt x="1255916" y="2077739"/>
                  </a:lnTo>
                  <a:lnTo>
                    <a:pt x="1218226" y="2108927"/>
                  </a:lnTo>
                  <a:lnTo>
                    <a:pt x="1179612" y="2139277"/>
                  </a:lnTo>
                  <a:lnTo>
                    <a:pt x="1140078" y="2168766"/>
                  </a:lnTo>
                  <a:lnTo>
                    <a:pt x="0" y="599440"/>
                  </a:lnTo>
                  <a:lnTo>
                    <a:pt x="1844802" y="0"/>
                  </a:lnTo>
                  <a:close/>
                </a:path>
              </a:pathLst>
            </a:custGeom>
            <a:noFill/>
            <a:ln w="19812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4" name="CustomShape 8"/>
            <p:cNvSpPr/>
            <p:nvPr/>
          </p:nvSpPr>
          <p:spPr>
            <a:xfrm>
              <a:off x="7818480" y="4268880"/>
              <a:ext cx="2279520" cy="1939320"/>
            </a:xfrm>
            <a:custGeom>
              <a:avLst/>
              <a:gdLst/>
              <a:ahLst/>
              <a:rect l="l" t="t" r="r" b="b"/>
              <a:pathLst>
                <a:path w="2280284" h="1939925">
                  <a:moveTo>
                    <a:pt x="1140205" y="0"/>
                  </a:moveTo>
                  <a:lnTo>
                    <a:pt x="0" y="1569326"/>
                  </a:lnTo>
                  <a:lnTo>
                    <a:pt x="40264" y="1597812"/>
                  </a:lnTo>
                  <a:lnTo>
                    <a:pt x="81061" y="1625159"/>
                  </a:lnTo>
                  <a:lnTo>
                    <a:pt x="122371" y="1651367"/>
                  </a:lnTo>
                  <a:lnTo>
                    <a:pt x="164171" y="1676435"/>
                  </a:lnTo>
                  <a:lnTo>
                    <a:pt x="206439" y="1700363"/>
                  </a:lnTo>
                  <a:lnTo>
                    <a:pt x="249154" y="1723152"/>
                  </a:lnTo>
                  <a:lnTo>
                    <a:pt x="292293" y="1744802"/>
                  </a:lnTo>
                  <a:lnTo>
                    <a:pt x="335836" y="1765312"/>
                  </a:lnTo>
                  <a:lnTo>
                    <a:pt x="379760" y="1784683"/>
                  </a:lnTo>
                  <a:lnTo>
                    <a:pt x="424043" y="1802914"/>
                  </a:lnTo>
                  <a:lnTo>
                    <a:pt x="468663" y="1820006"/>
                  </a:lnTo>
                  <a:lnTo>
                    <a:pt x="513600" y="1835958"/>
                  </a:lnTo>
                  <a:lnTo>
                    <a:pt x="558831" y="1850771"/>
                  </a:lnTo>
                  <a:lnTo>
                    <a:pt x="604333" y="1864445"/>
                  </a:lnTo>
                  <a:lnTo>
                    <a:pt x="650087" y="1876979"/>
                  </a:lnTo>
                  <a:lnTo>
                    <a:pt x="696069" y="1888373"/>
                  </a:lnTo>
                  <a:lnTo>
                    <a:pt x="742258" y="1898628"/>
                  </a:lnTo>
                  <a:lnTo>
                    <a:pt x="788632" y="1907744"/>
                  </a:lnTo>
                  <a:lnTo>
                    <a:pt x="835170" y="1915720"/>
                  </a:lnTo>
                  <a:lnTo>
                    <a:pt x="881849" y="1922557"/>
                  </a:lnTo>
                  <a:lnTo>
                    <a:pt x="928648" y="1928254"/>
                  </a:lnTo>
                  <a:lnTo>
                    <a:pt x="975545" y="1932812"/>
                  </a:lnTo>
                  <a:lnTo>
                    <a:pt x="1022518" y="1936230"/>
                  </a:lnTo>
                  <a:lnTo>
                    <a:pt x="1069546" y="1938509"/>
                  </a:lnTo>
                  <a:lnTo>
                    <a:pt x="1116606" y="1939649"/>
                  </a:lnTo>
                  <a:lnTo>
                    <a:pt x="1163678" y="1939649"/>
                  </a:lnTo>
                  <a:lnTo>
                    <a:pt x="1210738" y="1938509"/>
                  </a:lnTo>
                  <a:lnTo>
                    <a:pt x="1257766" y="1936230"/>
                  </a:lnTo>
                  <a:lnTo>
                    <a:pt x="1304739" y="1932812"/>
                  </a:lnTo>
                  <a:lnTo>
                    <a:pt x="1351636" y="1928254"/>
                  </a:lnTo>
                  <a:lnTo>
                    <a:pt x="1398435" y="1922557"/>
                  </a:lnTo>
                  <a:lnTo>
                    <a:pt x="1445114" y="1915720"/>
                  </a:lnTo>
                  <a:lnTo>
                    <a:pt x="1491652" y="1907744"/>
                  </a:lnTo>
                  <a:lnTo>
                    <a:pt x="1538026" y="1898628"/>
                  </a:lnTo>
                  <a:lnTo>
                    <a:pt x="1584215" y="1888373"/>
                  </a:lnTo>
                  <a:lnTo>
                    <a:pt x="1630197" y="1876979"/>
                  </a:lnTo>
                  <a:lnTo>
                    <a:pt x="1675951" y="1864445"/>
                  </a:lnTo>
                  <a:lnTo>
                    <a:pt x="1721453" y="1850771"/>
                  </a:lnTo>
                  <a:lnTo>
                    <a:pt x="1766684" y="1835958"/>
                  </a:lnTo>
                  <a:lnTo>
                    <a:pt x="1811621" y="1820006"/>
                  </a:lnTo>
                  <a:lnTo>
                    <a:pt x="1856241" y="1802914"/>
                  </a:lnTo>
                  <a:lnTo>
                    <a:pt x="1900524" y="1784683"/>
                  </a:lnTo>
                  <a:lnTo>
                    <a:pt x="1944448" y="1765312"/>
                  </a:lnTo>
                  <a:lnTo>
                    <a:pt x="1987991" y="1744802"/>
                  </a:lnTo>
                  <a:lnTo>
                    <a:pt x="2031130" y="1723152"/>
                  </a:lnTo>
                  <a:lnTo>
                    <a:pt x="2073845" y="1700363"/>
                  </a:lnTo>
                  <a:lnTo>
                    <a:pt x="2116113" y="1676435"/>
                  </a:lnTo>
                  <a:lnTo>
                    <a:pt x="2157913" y="1651367"/>
                  </a:lnTo>
                  <a:lnTo>
                    <a:pt x="2199223" y="1625159"/>
                  </a:lnTo>
                  <a:lnTo>
                    <a:pt x="2240020" y="1597812"/>
                  </a:lnTo>
                  <a:lnTo>
                    <a:pt x="2280284" y="1569326"/>
                  </a:lnTo>
                  <a:lnTo>
                    <a:pt x="1140205" y="0"/>
                  </a:lnTo>
                  <a:close/>
                </a:path>
              </a:pathLst>
            </a:custGeom>
            <a:solidFill>
              <a:srgbClr val="001f5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5" name="CustomShape 9"/>
            <p:cNvSpPr/>
            <p:nvPr/>
          </p:nvSpPr>
          <p:spPr>
            <a:xfrm>
              <a:off x="7818480" y="4268880"/>
              <a:ext cx="2279520" cy="1939320"/>
            </a:xfrm>
            <a:custGeom>
              <a:avLst/>
              <a:gdLst/>
              <a:ahLst/>
              <a:rect l="l" t="t" r="r" b="b"/>
              <a:pathLst>
                <a:path w="2280284" h="1939925">
                  <a:moveTo>
                    <a:pt x="2280284" y="1569326"/>
                  </a:moveTo>
                  <a:lnTo>
                    <a:pt x="2240020" y="1597812"/>
                  </a:lnTo>
                  <a:lnTo>
                    <a:pt x="2199223" y="1625159"/>
                  </a:lnTo>
                  <a:lnTo>
                    <a:pt x="2157913" y="1651367"/>
                  </a:lnTo>
                  <a:lnTo>
                    <a:pt x="2116113" y="1676435"/>
                  </a:lnTo>
                  <a:lnTo>
                    <a:pt x="2073845" y="1700363"/>
                  </a:lnTo>
                  <a:lnTo>
                    <a:pt x="2031130" y="1723152"/>
                  </a:lnTo>
                  <a:lnTo>
                    <a:pt x="1987991" y="1744802"/>
                  </a:lnTo>
                  <a:lnTo>
                    <a:pt x="1944448" y="1765312"/>
                  </a:lnTo>
                  <a:lnTo>
                    <a:pt x="1900524" y="1784683"/>
                  </a:lnTo>
                  <a:lnTo>
                    <a:pt x="1856241" y="1802914"/>
                  </a:lnTo>
                  <a:lnTo>
                    <a:pt x="1811621" y="1820006"/>
                  </a:lnTo>
                  <a:lnTo>
                    <a:pt x="1766684" y="1835958"/>
                  </a:lnTo>
                  <a:lnTo>
                    <a:pt x="1721453" y="1850771"/>
                  </a:lnTo>
                  <a:lnTo>
                    <a:pt x="1675951" y="1864445"/>
                  </a:lnTo>
                  <a:lnTo>
                    <a:pt x="1630197" y="1876979"/>
                  </a:lnTo>
                  <a:lnTo>
                    <a:pt x="1584215" y="1888373"/>
                  </a:lnTo>
                  <a:lnTo>
                    <a:pt x="1538026" y="1898628"/>
                  </a:lnTo>
                  <a:lnTo>
                    <a:pt x="1491652" y="1907744"/>
                  </a:lnTo>
                  <a:lnTo>
                    <a:pt x="1445114" y="1915720"/>
                  </a:lnTo>
                  <a:lnTo>
                    <a:pt x="1398435" y="1922557"/>
                  </a:lnTo>
                  <a:lnTo>
                    <a:pt x="1351636" y="1928254"/>
                  </a:lnTo>
                  <a:lnTo>
                    <a:pt x="1304739" y="1932812"/>
                  </a:lnTo>
                  <a:lnTo>
                    <a:pt x="1257766" y="1936230"/>
                  </a:lnTo>
                  <a:lnTo>
                    <a:pt x="1210738" y="1938509"/>
                  </a:lnTo>
                  <a:lnTo>
                    <a:pt x="1163678" y="1939649"/>
                  </a:lnTo>
                  <a:lnTo>
                    <a:pt x="1116606" y="1939649"/>
                  </a:lnTo>
                  <a:lnTo>
                    <a:pt x="1069546" y="1938509"/>
                  </a:lnTo>
                  <a:lnTo>
                    <a:pt x="1022518" y="1936230"/>
                  </a:lnTo>
                  <a:lnTo>
                    <a:pt x="975545" y="1932812"/>
                  </a:lnTo>
                  <a:lnTo>
                    <a:pt x="928648" y="1928254"/>
                  </a:lnTo>
                  <a:lnTo>
                    <a:pt x="881849" y="1922557"/>
                  </a:lnTo>
                  <a:lnTo>
                    <a:pt x="835170" y="1915720"/>
                  </a:lnTo>
                  <a:lnTo>
                    <a:pt x="788632" y="1907744"/>
                  </a:lnTo>
                  <a:lnTo>
                    <a:pt x="742258" y="1898628"/>
                  </a:lnTo>
                  <a:lnTo>
                    <a:pt x="696069" y="1888373"/>
                  </a:lnTo>
                  <a:lnTo>
                    <a:pt x="650087" y="1876979"/>
                  </a:lnTo>
                  <a:lnTo>
                    <a:pt x="604333" y="1864445"/>
                  </a:lnTo>
                  <a:lnTo>
                    <a:pt x="558831" y="1850771"/>
                  </a:lnTo>
                  <a:lnTo>
                    <a:pt x="513600" y="1835958"/>
                  </a:lnTo>
                  <a:lnTo>
                    <a:pt x="468663" y="1820006"/>
                  </a:lnTo>
                  <a:lnTo>
                    <a:pt x="424043" y="1802914"/>
                  </a:lnTo>
                  <a:lnTo>
                    <a:pt x="379760" y="1784683"/>
                  </a:lnTo>
                  <a:lnTo>
                    <a:pt x="335836" y="1765312"/>
                  </a:lnTo>
                  <a:lnTo>
                    <a:pt x="292293" y="1744802"/>
                  </a:lnTo>
                  <a:lnTo>
                    <a:pt x="249154" y="1723152"/>
                  </a:lnTo>
                  <a:lnTo>
                    <a:pt x="206439" y="1700363"/>
                  </a:lnTo>
                  <a:lnTo>
                    <a:pt x="164171" y="1676435"/>
                  </a:lnTo>
                  <a:lnTo>
                    <a:pt x="122371" y="1651367"/>
                  </a:lnTo>
                  <a:lnTo>
                    <a:pt x="81061" y="1625159"/>
                  </a:lnTo>
                  <a:lnTo>
                    <a:pt x="40264" y="1597812"/>
                  </a:lnTo>
                  <a:lnTo>
                    <a:pt x="0" y="1569326"/>
                  </a:lnTo>
                  <a:lnTo>
                    <a:pt x="1140205" y="0"/>
                  </a:lnTo>
                  <a:lnTo>
                    <a:pt x="2280284" y="1569326"/>
                  </a:lnTo>
                  <a:close/>
                </a:path>
              </a:pathLst>
            </a:custGeom>
            <a:noFill/>
            <a:ln w="19812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6" name="CustomShape 10"/>
            <p:cNvSpPr/>
            <p:nvPr/>
          </p:nvSpPr>
          <p:spPr>
            <a:xfrm>
              <a:off x="7018560" y="3669120"/>
              <a:ext cx="1939320" cy="2168280"/>
            </a:xfrm>
            <a:custGeom>
              <a:avLst/>
              <a:gdLst/>
              <a:ahLst/>
              <a:rect l="l" t="t" r="r" b="b"/>
              <a:pathLst>
                <a:path w="1939925" h="2169160">
                  <a:moveTo>
                    <a:pt x="94919" y="0"/>
                  </a:moveTo>
                  <a:lnTo>
                    <a:pt x="80275" y="47097"/>
                  </a:lnTo>
                  <a:lnTo>
                    <a:pt x="66880" y="94349"/>
                  </a:lnTo>
                  <a:lnTo>
                    <a:pt x="54726" y="141737"/>
                  </a:lnTo>
                  <a:lnTo>
                    <a:pt x="43808" y="189239"/>
                  </a:lnTo>
                  <a:lnTo>
                    <a:pt x="34117" y="236834"/>
                  </a:lnTo>
                  <a:lnTo>
                    <a:pt x="25648" y="284502"/>
                  </a:lnTo>
                  <a:lnTo>
                    <a:pt x="18394" y="332222"/>
                  </a:lnTo>
                  <a:lnTo>
                    <a:pt x="12347" y="379974"/>
                  </a:lnTo>
                  <a:lnTo>
                    <a:pt x="7502" y="427736"/>
                  </a:lnTo>
                  <a:lnTo>
                    <a:pt x="3852" y="475487"/>
                  </a:lnTo>
                  <a:lnTo>
                    <a:pt x="1389" y="523208"/>
                  </a:lnTo>
                  <a:lnTo>
                    <a:pt x="107" y="570877"/>
                  </a:lnTo>
                  <a:lnTo>
                    <a:pt x="0" y="618474"/>
                  </a:lnTo>
                  <a:lnTo>
                    <a:pt x="1060" y="665978"/>
                  </a:lnTo>
                  <a:lnTo>
                    <a:pt x="3281" y="713368"/>
                  </a:lnTo>
                  <a:lnTo>
                    <a:pt x="6656" y="760624"/>
                  </a:lnTo>
                  <a:lnTo>
                    <a:pt x="11179" y="807724"/>
                  </a:lnTo>
                  <a:lnTo>
                    <a:pt x="16842" y="854648"/>
                  </a:lnTo>
                  <a:lnTo>
                    <a:pt x="23639" y="901375"/>
                  </a:lnTo>
                  <a:lnTo>
                    <a:pt x="31564" y="947885"/>
                  </a:lnTo>
                  <a:lnTo>
                    <a:pt x="40609" y="994157"/>
                  </a:lnTo>
                  <a:lnTo>
                    <a:pt x="50768" y="1040170"/>
                  </a:lnTo>
                  <a:lnTo>
                    <a:pt x="62034" y="1085904"/>
                  </a:lnTo>
                  <a:lnTo>
                    <a:pt x="74400" y="1131337"/>
                  </a:lnTo>
                  <a:lnTo>
                    <a:pt x="87860" y="1176449"/>
                  </a:lnTo>
                  <a:lnTo>
                    <a:pt x="102407" y="1221219"/>
                  </a:lnTo>
                  <a:lnTo>
                    <a:pt x="118034" y="1265627"/>
                  </a:lnTo>
                  <a:lnTo>
                    <a:pt x="134734" y="1309651"/>
                  </a:lnTo>
                  <a:lnTo>
                    <a:pt x="152501" y="1353272"/>
                  </a:lnTo>
                  <a:lnTo>
                    <a:pt x="171328" y="1396467"/>
                  </a:lnTo>
                  <a:lnTo>
                    <a:pt x="191209" y="1439218"/>
                  </a:lnTo>
                  <a:lnTo>
                    <a:pt x="212136" y="1481502"/>
                  </a:lnTo>
                  <a:lnTo>
                    <a:pt x="234102" y="1523299"/>
                  </a:lnTo>
                  <a:lnTo>
                    <a:pt x="257102" y="1564589"/>
                  </a:lnTo>
                  <a:lnTo>
                    <a:pt x="281128" y="1605350"/>
                  </a:lnTo>
                  <a:lnTo>
                    <a:pt x="306174" y="1645562"/>
                  </a:lnTo>
                  <a:lnTo>
                    <a:pt x="332233" y="1685205"/>
                  </a:lnTo>
                  <a:lnTo>
                    <a:pt x="359298" y="1724257"/>
                  </a:lnTo>
                  <a:lnTo>
                    <a:pt x="387362" y="1762698"/>
                  </a:lnTo>
                  <a:lnTo>
                    <a:pt x="416419" y="1800506"/>
                  </a:lnTo>
                  <a:lnTo>
                    <a:pt x="446462" y="1837662"/>
                  </a:lnTo>
                  <a:lnTo>
                    <a:pt x="477484" y="1874145"/>
                  </a:lnTo>
                  <a:lnTo>
                    <a:pt x="509479" y="1909934"/>
                  </a:lnTo>
                  <a:lnTo>
                    <a:pt x="542440" y="1945007"/>
                  </a:lnTo>
                  <a:lnTo>
                    <a:pt x="576359" y="1979345"/>
                  </a:lnTo>
                  <a:lnTo>
                    <a:pt x="611231" y="2012927"/>
                  </a:lnTo>
                  <a:lnTo>
                    <a:pt x="647049" y="2045732"/>
                  </a:lnTo>
                  <a:lnTo>
                    <a:pt x="683806" y="2077739"/>
                  </a:lnTo>
                  <a:lnTo>
                    <a:pt x="721494" y="2108927"/>
                  </a:lnTo>
                  <a:lnTo>
                    <a:pt x="760109" y="2139277"/>
                  </a:lnTo>
                  <a:lnTo>
                    <a:pt x="799642" y="2168766"/>
                  </a:lnTo>
                  <a:lnTo>
                    <a:pt x="1939848" y="599440"/>
                  </a:lnTo>
                  <a:lnTo>
                    <a:pt x="94919" y="0"/>
                  </a:lnTo>
                  <a:close/>
                </a:path>
              </a:pathLst>
            </a:custGeom>
            <a:solidFill>
              <a:srgbClr val="00af5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7" name="CustomShape 11"/>
            <p:cNvSpPr/>
            <p:nvPr/>
          </p:nvSpPr>
          <p:spPr>
            <a:xfrm>
              <a:off x="7018560" y="3669120"/>
              <a:ext cx="1939320" cy="2168280"/>
            </a:xfrm>
            <a:custGeom>
              <a:avLst/>
              <a:gdLst/>
              <a:ahLst/>
              <a:rect l="l" t="t" r="r" b="b"/>
              <a:pathLst>
                <a:path w="1939925" h="2169160">
                  <a:moveTo>
                    <a:pt x="799642" y="2168766"/>
                  </a:moveTo>
                  <a:lnTo>
                    <a:pt x="760109" y="2139277"/>
                  </a:lnTo>
                  <a:lnTo>
                    <a:pt x="721494" y="2108927"/>
                  </a:lnTo>
                  <a:lnTo>
                    <a:pt x="683806" y="2077739"/>
                  </a:lnTo>
                  <a:lnTo>
                    <a:pt x="647049" y="2045732"/>
                  </a:lnTo>
                  <a:lnTo>
                    <a:pt x="611231" y="2012927"/>
                  </a:lnTo>
                  <a:lnTo>
                    <a:pt x="576359" y="1979345"/>
                  </a:lnTo>
                  <a:lnTo>
                    <a:pt x="542440" y="1945007"/>
                  </a:lnTo>
                  <a:lnTo>
                    <a:pt x="509479" y="1909934"/>
                  </a:lnTo>
                  <a:lnTo>
                    <a:pt x="477484" y="1874145"/>
                  </a:lnTo>
                  <a:lnTo>
                    <a:pt x="446462" y="1837662"/>
                  </a:lnTo>
                  <a:lnTo>
                    <a:pt x="416419" y="1800506"/>
                  </a:lnTo>
                  <a:lnTo>
                    <a:pt x="387362" y="1762698"/>
                  </a:lnTo>
                  <a:lnTo>
                    <a:pt x="359298" y="1724257"/>
                  </a:lnTo>
                  <a:lnTo>
                    <a:pt x="332233" y="1685205"/>
                  </a:lnTo>
                  <a:lnTo>
                    <a:pt x="306174" y="1645562"/>
                  </a:lnTo>
                  <a:lnTo>
                    <a:pt x="281128" y="1605350"/>
                  </a:lnTo>
                  <a:lnTo>
                    <a:pt x="257102" y="1564589"/>
                  </a:lnTo>
                  <a:lnTo>
                    <a:pt x="234102" y="1523299"/>
                  </a:lnTo>
                  <a:lnTo>
                    <a:pt x="212136" y="1481502"/>
                  </a:lnTo>
                  <a:lnTo>
                    <a:pt x="191209" y="1439218"/>
                  </a:lnTo>
                  <a:lnTo>
                    <a:pt x="171328" y="1396467"/>
                  </a:lnTo>
                  <a:lnTo>
                    <a:pt x="152501" y="1353272"/>
                  </a:lnTo>
                  <a:lnTo>
                    <a:pt x="134734" y="1309651"/>
                  </a:lnTo>
                  <a:lnTo>
                    <a:pt x="118034" y="1265627"/>
                  </a:lnTo>
                  <a:lnTo>
                    <a:pt x="102407" y="1221219"/>
                  </a:lnTo>
                  <a:lnTo>
                    <a:pt x="87860" y="1176449"/>
                  </a:lnTo>
                  <a:lnTo>
                    <a:pt x="74400" y="1131337"/>
                  </a:lnTo>
                  <a:lnTo>
                    <a:pt x="62034" y="1085904"/>
                  </a:lnTo>
                  <a:lnTo>
                    <a:pt x="50768" y="1040170"/>
                  </a:lnTo>
                  <a:lnTo>
                    <a:pt x="40609" y="994157"/>
                  </a:lnTo>
                  <a:lnTo>
                    <a:pt x="31564" y="947885"/>
                  </a:lnTo>
                  <a:lnTo>
                    <a:pt x="23639" y="901375"/>
                  </a:lnTo>
                  <a:lnTo>
                    <a:pt x="16842" y="854648"/>
                  </a:lnTo>
                  <a:lnTo>
                    <a:pt x="11179" y="807724"/>
                  </a:lnTo>
                  <a:lnTo>
                    <a:pt x="6656" y="760624"/>
                  </a:lnTo>
                  <a:lnTo>
                    <a:pt x="3281" y="713368"/>
                  </a:lnTo>
                  <a:lnTo>
                    <a:pt x="1060" y="665978"/>
                  </a:lnTo>
                  <a:lnTo>
                    <a:pt x="0" y="618474"/>
                  </a:lnTo>
                  <a:lnTo>
                    <a:pt x="107" y="570877"/>
                  </a:lnTo>
                  <a:lnTo>
                    <a:pt x="1389" y="523208"/>
                  </a:lnTo>
                  <a:lnTo>
                    <a:pt x="3852" y="475487"/>
                  </a:lnTo>
                  <a:lnTo>
                    <a:pt x="7502" y="427736"/>
                  </a:lnTo>
                  <a:lnTo>
                    <a:pt x="12347" y="379974"/>
                  </a:lnTo>
                  <a:lnTo>
                    <a:pt x="18394" y="332222"/>
                  </a:lnTo>
                  <a:lnTo>
                    <a:pt x="25648" y="284502"/>
                  </a:lnTo>
                  <a:lnTo>
                    <a:pt x="34117" y="236834"/>
                  </a:lnTo>
                  <a:lnTo>
                    <a:pt x="43808" y="189239"/>
                  </a:lnTo>
                  <a:lnTo>
                    <a:pt x="54726" y="141737"/>
                  </a:lnTo>
                  <a:lnTo>
                    <a:pt x="66880" y="94349"/>
                  </a:lnTo>
                  <a:lnTo>
                    <a:pt x="80275" y="47097"/>
                  </a:lnTo>
                  <a:lnTo>
                    <a:pt x="94919" y="0"/>
                  </a:lnTo>
                  <a:lnTo>
                    <a:pt x="1939848" y="599440"/>
                  </a:lnTo>
                  <a:lnTo>
                    <a:pt x="799642" y="2168766"/>
                  </a:lnTo>
                  <a:close/>
                </a:path>
              </a:pathLst>
            </a:custGeom>
            <a:noFill/>
            <a:ln w="19812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8" name="CustomShape 12"/>
            <p:cNvSpPr/>
            <p:nvPr/>
          </p:nvSpPr>
          <p:spPr>
            <a:xfrm>
              <a:off x="7113600" y="2328840"/>
              <a:ext cx="1844640" cy="1939320"/>
            </a:xfrm>
            <a:custGeom>
              <a:avLst/>
              <a:gdLst/>
              <a:ahLst/>
              <a:rect l="l" t="t" r="r" b="b"/>
              <a:pathLst>
                <a:path w="1845309" h="1939925">
                  <a:moveTo>
                    <a:pt x="1844928" y="0"/>
                  </a:moveTo>
                  <a:lnTo>
                    <a:pt x="1795609" y="622"/>
                  </a:lnTo>
                  <a:lnTo>
                    <a:pt x="1746527" y="2479"/>
                  </a:lnTo>
                  <a:lnTo>
                    <a:pt x="1697701" y="5559"/>
                  </a:lnTo>
                  <a:lnTo>
                    <a:pt x="1649147" y="9849"/>
                  </a:lnTo>
                  <a:lnTo>
                    <a:pt x="1600885" y="15337"/>
                  </a:lnTo>
                  <a:lnTo>
                    <a:pt x="1552931" y="22008"/>
                  </a:lnTo>
                  <a:lnTo>
                    <a:pt x="1505303" y="29851"/>
                  </a:lnTo>
                  <a:lnTo>
                    <a:pt x="1458019" y="38853"/>
                  </a:lnTo>
                  <a:lnTo>
                    <a:pt x="1411096" y="49001"/>
                  </a:lnTo>
                  <a:lnTo>
                    <a:pt x="1364552" y="60281"/>
                  </a:lnTo>
                  <a:lnTo>
                    <a:pt x="1318405" y="72682"/>
                  </a:lnTo>
                  <a:lnTo>
                    <a:pt x="1272672" y="86191"/>
                  </a:lnTo>
                  <a:lnTo>
                    <a:pt x="1227370" y="100794"/>
                  </a:lnTo>
                  <a:lnTo>
                    <a:pt x="1182518" y="116479"/>
                  </a:lnTo>
                  <a:lnTo>
                    <a:pt x="1138133" y="133233"/>
                  </a:lnTo>
                  <a:lnTo>
                    <a:pt x="1094233" y="151044"/>
                  </a:lnTo>
                  <a:lnTo>
                    <a:pt x="1050835" y="169897"/>
                  </a:lnTo>
                  <a:lnTo>
                    <a:pt x="1007957" y="189782"/>
                  </a:lnTo>
                  <a:lnTo>
                    <a:pt x="965616" y="210684"/>
                  </a:lnTo>
                  <a:lnTo>
                    <a:pt x="923831" y="232591"/>
                  </a:lnTo>
                  <a:lnTo>
                    <a:pt x="882618" y="255491"/>
                  </a:lnTo>
                  <a:lnTo>
                    <a:pt x="841996" y="279370"/>
                  </a:lnTo>
                  <a:lnTo>
                    <a:pt x="801982" y="304215"/>
                  </a:lnTo>
                  <a:lnTo>
                    <a:pt x="762594" y="330015"/>
                  </a:lnTo>
                  <a:lnTo>
                    <a:pt x="723848" y="356755"/>
                  </a:lnTo>
                  <a:lnTo>
                    <a:pt x="685764" y="384424"/>
                  </a:lnTo>
                  <a:lnTo>
                    <a:pt x="648358" y="413008"/>
                  </a:lnTo>
                  <a:lnTo>
                    <a:pt x="611649" y="442495"/>
                  </a:lnTo>
                  <a:lnTo>
                    <a:pt x="575653" y="472871"/>
                  </a:lnTo>
                  <a:lnTo>
                    <a:pt x="540388" y="504125"/>
                  </a:lnTo>
                  <a:lnTo>
                    <a:pt x="505873" y="536242"/>
                  </a:lnTo>
                  <a:lnTo>
                    <a:pt x="472124" y="569211"/>
                  </a:lnTo>
                  <a:lnTo>
                    <a:pt x="439160" y="603019"/>
                  </a:lnTo>
                  <a:lnTo>
                    <a:pt x="406997" y="637652"/>
                  </a:lnTo>
                  <a:lnTo>
                    <a:pt x="375654" y="673099"/>
                  </a:lnTo>
                  <a:lnTo>
                    <a:pt x="345148" y="709345"/>
                  </a:lnTo>
                  <a:lnTo>
                    <a:pt x="315497" y="746379"/>
                  </a:lnTo>
                  <a:lnTo>
                    <a:pt x="286718" y="784188"/>
                  </a:lnTo>
                  <a:lnTo>
                    <a:pt x="258829" y="822758"/>
                  </a:lnTo>
                  <a:lnTo>
                    <a:pt x="231848" y="862077"/>
                  </a:lnTo>
                  <a:lnTo>
                    <a:pt x="205792" y="902133"/>
                  </a:lnTo>
                  <a:lnTo>
                    <a:pt x="180679" y="942911"/>
                  </a:lnTo>
                  <a:lnTo>
                    <a:pt x="156526" y="984401"/>
                  </a:lnTo>
                  <a:lnTo>
                    <a:pt x="133352" y="1026588"/>
                  </a:lnTo>
                  <a:lnTo>
                    <a:pt x="111173" y="1069459"/>
                  </a:lnTo>
                  <a:lnTo>
                    <a:pt x="90008" y="1113003"/>
                  </a:lnTo>
                  <a:lnTo>
                    <a:pt x="69874" y="1157207"/>
                  </a:lnTo>
                  <a:lnTo>
                    <a:pt x="50788" y="1202057"/>
                  </a:lnTo>
                  <a:lnTo>
                    <a:pt x="32769" y="1247540"/>
                  </a:lnTo>
                  <a:lnTo>
                    <a:pt x="15833" y="1293645"/>
                  </a:lnTo>
                  <a:lnTo>
                    <a:pt x="0" y="1340358"/>
                  </a:lnTo>
                  <a:lnTo>
                    <a:pt x="1844928" y="1939798"/>
                  </a:lnTo>
                  <a:lnTo>
                    <a:pt x="1844928" y="0"/>
                  </a:lnTo>
                  <a:close/>
                </a:path>
              </a:pathLst>
            </a:custGeom>
            <a:solidFill>
              <a:srgbClr val="40a7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9" name="CustomShape 13"/>
            <p:cNvSpPr/>
            <p:nvPr/>
          </p:nvSpPr>
          <p:spPr>
            <a:xfrm>
              <a:off x="7113600" y="2328840"/>
              <a:ext cx="1844640" cy="1939320"/>
            </a:xfrm>
            <a:custGeom>
              <a:avLst/>
              <a:gdLst/>
              <a:ahLst/>
              <a:rect l="l" t="t" r="r" b="b"/>
              <a:pathLst>
                <a:path w="1845309" h="1939925">
                  <a:moveTo>
                    <a:pt x="0" y="1340358"/>
                  </a:moveTo>
                  <a:lnTo>
                    <a:pt x="15833" y="1293645"/>
                  </a:lnTo>
                  <a:lnTo>
                    <a:pt x="32769" y="1247540"/>
                  </a:lnTo>
                  <a:lnTo>
                    <a:pt x="50788" y="1202057"/>
                  </a:lnTo>
                  <a:lnTo>
                    <a:pt x="69874" y="1157207"/>
                  </a:lnTo>
                  <a:lnTo>
                    <a:pt x="90008" y="1113003"/>
                  </a:lnTo>
                  <a:lnTo>
                    <a:pt x="111173" y="1069459"/>
                  </a:lnTo>
                  <a:lnTo>
                    <a:pt x="133352" y="1026588"/>
                  </a:lnTo>
                  <a:lnTo>
                    <a:pt x="156526" y="984401"/>
                  </a:lnTo>
                  <a:lnTo>
                    <a:pt x="180679" y="942911"/>
                  </a:lnTo>
                  <a:lnTo>
                    <a:pt x="205792" y="902133"/>
                  </a:lnTo>
                  <a:lnTo>
                    <a:pt x="231848" y="862077"/>
                  </a:lnTo>
                  <a:lnTo>
                    <a:pt x="258829" y="822758"/>
                  </a:lnTo>
                  <a:lnTo>
                    <a:pt x="286718" y="784188"/>
                  </a:lnTo>
                  <a:lnTo>
                    <a:pt x="315497" y="746379"/>
                  </a:lnTo>
                  <a:lnTo>
                    <a:pt x="345148" y="709345"/>
                  </a:lnTo>
                  <a:lnTo>
                    <a:pt x="375654" y="673099"/>
                  </a:lnTo>
                  <a:lnTo>
                    <a:pt x="406997" y="637652"/>
                  </a:lnTo>
                  <a:lnTo>
                    <a:pt x="439160" y="603019"/>
                  </a:lnTo>
                  <a:lnTo>
                    <a:pt x="472124" y="569211"/>
                  </a:lnTo>
                  <a:lnTo>
                    <a:pt x="505873" y="536242"/>
                  </a:lnTo>
                  <a:lnTo>
                    <a:pt x="540388" y="504125"/>
                  </a:lnTo>
                  <a:lnTo>
                    <a:pt x="575653" y="472871"/>
                  </a:lnTo>
                  <a:lnTo>
                    <a:pt x="611649" y="442495"/>
                  </a:lnTo>
                  <a:lnTo>
                    <a:pt x="648358" y="413008"/>
                  </a:lnTo>
                  <a:lnTo>
                    <a:pt x="685764" y="384424"/>
                  </a:lnTo>
                  <a:lnTo>
                    <a:pt x="723848" y="356755"/>
                  </a:lnTo>
                  <a:lnTo>
                    <a:pt x="762594" y="330015"/>
                  </a:lnTo>
                  <a:lnTo>
                    <a:pt x="801982" y="304215"/>
                  </a:lnTo>
                  <a:lnTo>
                    <a:pt x="841996" y="279370"/>
                  </a:lnTo>
                  <a:lnTo>
                    <a:pt x="882618" y="255491"/>
                  </a:lnTo>
                  <a:lnTo>
                    <a:pt x="923831" y="232591"/>
                  </a:lnTo>
                  <a:lnTo>
                    <a:pt x="965616" y="210684"/>
                  </a:lnTo>
                  <a:lnTo>
                    <a:pt x="1007957" y="189782"/>
                  </a:lnTo>
                  <a:lnTo>
                    <a:pt x="1050835" y="169897"/>
                  </a:lnTo>
                  <a:lnTo>
                    <a:pt x="1094233" y="151044"/>
                  </a:lnTo>
                  <a:lnTo>
                    <a:pt x="1138133" y="133233"/>
                  </a:lnTo>
                  <a:lnTo>
                    <a:pt x="1182518" y="116479"/>
                  </a:lnTo>
                  <a:lnTo>
                    <a:pt x="1227370" y="100794"/>
                  </a:lnTo>
                  <a:lnTo>
                    <a:pt x="1272672" y="86191"/>
                  </a:lnTo>
                  <a:lnTo>
                    <a:pt x="1318405" y="72682"/>
                  </a:lnTo>
                  <a:lnTo>
                    <a:pt x="1364552" y="60281"/>
                  </a:lnTo>
                  <a:lnTo>
                    <a:pt x="1411096" y="49001"/>
                  </a:lnTo>
                  <a:lnTo>
                    <a:pt x="1458019" y="38853"/>
                  </a:lnTo>
                  <a:lnTo>
                    <a:pt x="1505303" y="29851"/>
                  </a:lnTo>
                  <a:lnTo>
                    <a:pt x="1552931" y="22008"/>
                  </a:lnTo>
                  <a:lnTo>
                    <a:pt x="1600885" y="15337"/>
                  </a:lnTo>
                  <a:lnTo>
                    <a:pt x="1649147" y="9849"/>
                  </a:lnTo>
                  <a:lnTo>
                    <a:pt x="1697701" y="5559"/>
                  </a:lnTo>
                  <a:lnTo>
                    <a:pt x="1746527" y="2479"/>
                  </a:lnTo>
                  <a:lnTo>
                    <a:pt x="1795609" y="622"/>
                  </a:lnTo>
                  <a:lnTo>
                    <a:pt x="1844928" y="0"/>
                  </a:lnTo>
                  <a:lnTo>
                    <a:pt x="1844928" y="1939798"/>
                  </a:lnTo>
                  <a:lnTo>
                    <a:pt x="0" y="1340358"/>
                  </a:lnTo>
                  <a:close/>
                </a:path>
              </a:pathLst>
            </a:custGeom>
            <a:noFill/>
            <a:ln w="19812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360" name="CustomShape 14"/>
          <p:cNvSpPr/>
          <p:nvPr/>
        </p:nvSpPr>
        <p:spPr>
          <a:xfrm>
            <a:off x="9420120" y="4170240"/>
            <a:ext cx="1278720" cy="65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3320" bIns="0">
            <a:spAutoFit/>
          </a:bodyPr>
          <a:p>
            <a:pPr marL="122040">
              <a:lnSpc>
                <a:spcPct val="100000"/>
              </a:lnSpc>
              <a:spcBef>
                <a:spcPts val="105"/>
              </a:spcBef>
            </a:pPr>
            <a:r>
              <a:rPr b="1" lang="ru-RU" sz="1400" spc="-7" strike="noStrike">
                <a:solidFill>
                  <a:srgbClr val="ffffff"/>
                </a:solidFill>
                <a:latin typeface="Calibri"/>
                <a:ea typeface="DejaVu Sans"/>
              </a:rPr>
              <a:t>Читательская</a:t>
            </a:r>
            <a:endParaRPr b="0" lang="ru-RU" sz="1400" spc="-1" strike="noStrike">
              <a:latin typeface="Arial"/>
            </a:endParaRPr>
          </a:p>
          <a:p>
            <a:pPr marL="12600" indent="142920">
              <a:lnSpc>
                <a:spcPct val="101000"/>
              </a:lnSpc>
              <a:spcBef>
                <a:spcPts val="14"/>
              </a:spcBef>
              <a:tabLst>
                <a:tab algn="l" pos="0"/>
              </a:tabLst>
            </a:pPr>
            <a:r>
              <a:rPr b="1" lang="ru-RU" sz="1400" spc="-7" strike="noStrike">
                <a:solidFill>
                  <a:srgbClr val="ffffff"/>
                </a:solidFill>
                <a:latin typeface="Calibri"/>
                <a:ea typeface="DejaVu Sans"/>
              </a:rPr>
              <a:t>грамотность </a:t>
            </a:r>
            <a:r>
              <a:rPr b="1" lang="ru-RU" sz="1400" spc="-1" strike="noStrike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b="1" lang="ru-RU" sz="1400" spc="-7" strike="noStrike">
                <a:solidFill>
                  <a:srgbClr val="ffffff"/>
                </a:solidFill>
                <a:latin typeface="Calibri"/>
                <a:ea typeface="DejaVu Sans"/>
              </a:rPr>
              <a:t>2009,</a:t>
            </a:r>
            <a:r>
              <a:rPr b="1" lang="ru-RU" sz="1400" spc="-32" strike="noStrike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b="1" lang="ru-RU" sz="1400" spc="-7" strike="noStrike">
                <a:solidFill>
                  <a:srgbClr val="ffffff"/>
                </a:solidFill>
                <a:latin typeface="Calibri"/>
                <a:ea typeface="DejaVu Sans"/>
              </a:rPr>
              <a:t>2018,</a:t>
            </a:r>
            <a:r>
              <a:rPr b="1" lang="ru-RU" sz="1400" spc="-26" strike="noStrike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b="1" lang="ru-RU" sz="1400" spc="-7" strike="noStrike">
                <a:solidFill>
                  <a:srgbClr val="ffffff"/>
                </a:solidFill>
                <a:latin typeface="Calibri"/>
                <a:ea typeface="DejaVu Sans"/>
              </a:rPr>
              <a:t>2027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361" name="CustomShape 15"/>
          <p:cNvSpPr/>
          <p:nvPr/>
        </p:nvSpPr>
        <p:spPr>
          <a:xfrm>
            <a:off x="8994600" y="2853720"/>
            <a:ext cx="1465560" cy="22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3320" bIns="0">
            <a:spAutoFit/>
          </a:bodyPr>
          <a:p>
            <a:pPr marL="12600">
              <a:lnSpc>
                <a:spcPct val="100000"/>
              </a:lnSpc>
              <a:spcBef>
                <a:spcPts val="105"/>
              </a:spcBef>
              <a:tabLst>
                <a:tab algn="l" pos="1452960"/>
              </a:tabLst>
            </a:pPr>
            <a:r>
              <a:rPr b="1" lang="ru-RU" sz="1400" spc="-7" strike="noStrike">
                <a:solidFill>
                  <a:srgbClr val="ffffff"/>
                </a:solidFill>
                <a:latin typeface="Calibri"/>
                <a:ea typeface="DejaVu Sans"/>
              </a:rPr>
              <a:t>М</a:t>
            </a:r>
            <a:r>
              <a:rPr b="1" lang="ru-RU" sz="1400" spc="-7" strike="noStrike" u="heavy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Calibri"/>
                <a:ea typeface="DejaVu Sans"/>
              </a:rPr>
              <a:t>атематическая</a:t>
            </a:r>
            <a:r>
              <a:rPr b="1" lang="ru-RU" sz="1400" spc="-7" strike="noStrike" u="heavy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Calibri"/>
                <a:ea typeface="DejaVu Sans"/>
              </a:rPr>
              <a:t>	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362" name="CustomShape 16"/>
          <p:cNvSpPr/>
          <p:nvPr/>
        </p:nvSpPr>
        <p:spPr>
          <a:xfrm>
            <a:off x="9017640" y="3071520"/>
            <a:ext cx="1281240" cy="439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0080" bIns="0">
            <a:spAutoFit/>
          </a:bodyPr>
          <a:p>
            <a:pPr marL="12600" indent="143640">
              <a:lnSpc>
                <a:spcPct val="101000"/>
              </a:lnSpc>
              <a:spcBef>
                <a:spcPts val="79"/>
              </a:spcBef>
              <a:tabLst>
                <a:tab algn="l" pos="0"/>
              </a:tabLst>
            </a:pPr>
            <a:r>
              <a:rPr b="1" lang="ru-RU" sz="1400" spc="-7" strike="noStrike">
                <a:solidFill>
                  <a:srgbClr val="ffffff"/>
                </a:solidFill>
                <a:latin typeface="Calibri"/>
                <a:ea typeface="DejaVu Sans"/>
              </a:rPr>
              <a:t>грамотность </a:t>
            </a:r>
            <a:r>
              <a:rPr b="1" lang="ru-RU" sz="1400" spc="-1" strike="noStrike">
                <a:solidFill>
                  <a:srgbClr val="ffffff"/>
                </a:solidFill>
                <a:latin typeface="Calibri"/>
                <a:ea typeface="DejaVu Sans"/>
              </a:rPr>
              <a:t> 2003,</a:t>
            </a:r>
            <a:r>
              <a:rPr b="1" lang="ru-RU" sz="1400" spc="-46" strike="noStrike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b="1" lang="ru-RU" sz="1400" spc="-1" strike="noStrike">
                <a:solidFill>
                  <a:srgbClr val="ffffff"/>
                </a:solidFill>
                <a:latin typeface="Calibri"/>
                <a:ea typeface="DejaVu Sans"/>
              </a:rPr>
              <a:t>2012,</a:t>
            </a:r>
            <a:r>
              <a:rPr b="1" lang="ru-RU" sz="1400" spc="-41" strike="noStrike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b="1" lang="ru-RU" sz="1400" spc="-1" strike="noStrike">
                <a:solidFill>
                  <a:srgbClr val="ffffff"/>
                </a:solidFill>
                <a:latin typeface="Calibri"/>
                <a:ea typeface="DejaVu Sans"/>
              </a:rPr>
              <a:t>2022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363" name="CustomShape 17"/>
          <p:cNvSpPr/>
          <p:nvPr/>
        </p:nvSpPr>
        <p:spPr>
          <a:xfrm>
            <a:off x="8484840" y="5060520"/>
            <a:ext cx="990000" cy="444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3320" bIns="0">
            <a:spAutoFit/>
          </a:bodyPr>
          <a:p>
            <a:pPr marL="21600">
              <a:lnSpc>
                <a:spcPct val="100000"/>
              </a:lnSpc>
              <a:spcBef>
                <a:spcPts val="105"/>
              </a:spcBef>
            </a:pPr>
            <a:r>
              <a:rPr b="1" lang="ru-RU" sz="1400" spc="-1" strike="noStrike">
                <a:solidFill>
                  <a:srgbClr val="ffffff"/>
                </a:solidFill>
                <a:latin typeface="Calibri"/>
                <a:ea typeface="DejaVu Sans"/>
              </a:rPr>
              <a:t>Финансовая</a:t>
            </a:r>
            <a:endParaRPr b="0" lang="ru-RU" sz="1400" spc="-1" strike="noStrike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40"/>
              </a:spcBef>
            </a:pPr>
            <a:r>
              <a:rPr b="1" lang="ru-RU" sz="1400" spc="-7" strike="noStrike">
                <a:solidFill>
                  <a:srgbClr val="ffffff"/>
                </a:solidFill>
                <a:latin typeface="Calibri"/>
                <a:ea typeface="DejaVu Sans"/>
              </a:rPr>
              <a:t>грамотность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364" name="CustomShape 18"/>
          <p:cNvSpPr/>
          <p:nvPr/>
        </p:nvSpPr>
        <p:spPr>
          <a:xfrm>
            <a:off x="7009920" y="4169880"/>
            <a:ext cx="1706040" cy="225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0" lang="ru-RU" sz="1400" spc="-1" strike="noStrike" u="heavy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Times New Roman"/>
                <a:ea typeface="DejaVu Sans"/>
              </a:rPr>
              <a:t> </a:t>
            </a:r>
            <a:r>
              <a:rPr b="0" lang="ru-RU" sz="1400" spc="-157" strike="noStrike" u="heavy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Times New Roman"/>
                <a:ea typeface="DejaVu Sans"/>
              </a:rPr>
              <a:t> </a:t>
            </a:r>
            <a:r>
              <a:rPr b="1" lang="ru-RU" sz="1400" spc="-7" strike="noStrike" u="heavy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Calibri"/>
                <a:ea typeface="DejaVu Sans"/>
              </a:rPr>
              <a:t>Естественно-научная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365" name="CustomShape 19"/>
          <p:cNvSpPr/>
          <p:nvPr/>
        </p:nvSpPr>
        <p:spPr>
          <a:xfrm>
            <a:off x="7259040" y="4388040"/>
            <a:ext cx="1278720" cy="439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0080" bIns="0">
            <a:spAutoFit/>
          </a:bodyPr>
          <a:p>
            <a:pPr marL="12600" indent="142920">
              <a:lnSpc>
                <a:spcPct val="101000"/>
              </a:lnSpc>
              <a:spcBef>
                <a:spcPts val="79"/>
              </a:spcBef>
              <a:tabLst>
                <a:tab algn="l" pos="0"/>
              </a:tabLst>
            </a:pPr>
            <a:r>
              <a:rPr b="1" lang="ru-RU" sz="1400" spc="-7" strike="noStrike">
                <a:solidFill>
                  <a:srgbClr val="ffffff"/>
                </a:solidFill>
                <a:latin typeface="Calibri"/>
                <a:ea typeface="DejaVu Sans"/>
              </a:rPr>
              <a:t>грамотность </a:t>
            </a:r>
            <a:r>
              <a:rPr b="1" lang="ru-RU" sz="1400" spc="-1" strike="noStrike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b="1" lang="ru-RU" sz="1400" spc="-7" strike="noStrike">
                <a:solidFill>
                  <a:srgbClr val="ffffff"/>
                </a:solidFill>
                <a:latin typeface="Calibri"/>
                <a:ea typeface="DejaVu Sans"/>
              </a:rPr>
              <a:t>2006,</a:t>
            </a:r>
            <a:r>
              <a:rPr b="1" lang="ru-RU" sz="1400" spc="-32" strike="noStrike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b="1" lang="ru-RU" sz="1400" spc="-7" strike="noStrike">
                <a:solidFill>
                  <a:srgbClr val="ffffff"/>
                </a:solidFill>
                <a:latin typeface="Calibri"/>
                <a:ea typeface="DejaVu Sans"/>
              </a:rPr>
              <a:t>2015,</a:t>
            </a:r>
            <a:r>
              <a:rPr b="1" lang="ru-RU" sz="1400" spc="-26" strike="noStrike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b="1" lang="ru-RU" sz="1400" spc="-7" strike="noStrike">
                <a:solidFill>
                  <a:srgbClr val="ffffff"/>
                </a:solidFill>
                <a:latin typeface="Calibri"/>
                <a:ea typeface="DejaVu Sans"/>
              </a:rPr>
              <a:t>2025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366" name="CustomShape 20"/>
          <p:cNvSpPr/>
          <p:nvPr/>
        </p:nvSpPr>
        <p:spPr>
          <a:xfrm>
            <a:off x="7733880" y="2902680"/>
            <a:ext cx="940320" cy="22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3320" bIns="0">
            <a:spAutoFit/>
          </a:bodyPr>
          <a:p>
            <a:pPr marL="12600">
              <a:lnSpc>
                <a:spcPct val="100000"/>
              </a:lnSpc>
              <a:spcBef>
                <a:spcPts val="105"/>
              </a:spcBef>
            </a:pPr>
            <a:r>
              <a:rPr b="1" lang="ru-RU" sz="1400" spc="-1" strike="noStrike">
                <a:solidFill>
                  <a:srgbClr val="ffffff"/>
                </a:solidFill>
                <a:latin typeface="Calibri"/>
                <a:ea typeface="DejaVu Sans"/>
              </a:rPr>
              <a:t>Креа</a:t>
            </a:r>
            <a:r>
              <a:rPr b="1" lang="ru-RU" sz="1400" spc="1" strike="noStrike">
                <a:solidFill>
                  <a:srgbClr val="ffffff"/>
                </a:solidFill>
                <a:latin typeface="Calibri"/>
                <a:ea typeface="DejaVu Sans"/>
              </a:rPr>
              <a:t>т</a:t>
            </a:r>
            <a:r>
              <a:rPr b="1" lang="ru-RU" sz="1400" spc="-1" strike="noStrike">
                <a:solidFill>
                  <a:srgbClr val="ffffff"/>
                </a:solidFill>
                <a:latin typeface="Calibri"/>
                <a:ea typeface="DejaVu Sans"/>
              </a:rPr>
              <a:t>ивное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367" name="CustomShape 21"/>
          <p:cNvSpPr/>
          <p:nvPr/>
        </p:nvSpPr>
        <p:spPr>
          <a:xfrm>
            <a:off x="7576920" y="3071160"/>
            <a:ext cx="1303560" cy="65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63000" bIns="0">
            <a:spAutoFit/>
          </a:bodyPr>
          <a:p>
            <a:pPr algn="ctr">
              <a:lnSpc>
                <a:spcPct val="100000"/>
              </a:lnSpc>
              <a:spcBef>
                <a:spcPts val="496"/>
              </a:spcBef>
              <a:tabLst>
                <a:tab algn="l" pos="184320"/>
                <a:tab algn="l" pos="1278360"/>
              </a:tabLst>
            </a:pPr>
            <a:r>
              <a:rPr b="0" lang="ru-RU" sz="1400" spc="-1" strike="noStrike" u="heavy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Times New Roman"/>
                <a:ea typeface="DejaVu Sans"/>
              </a:rPr>
              <a:t> </a:t>
            </a:r>
            <a:r>
              <a:rPr b="0" lang="ru-RU" sz="1400" spc="-1" strike="noStrike" u="heavy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Times New Roman"/>
                <a:ea typeface="DejaVu Sans"/>
              </a:rPr>
              <a:t>	</a:t>
            </a:r>
            <a:r>
              <a:rPr b="1" lang="ru-RU" sz="1400" spc="-7" strike="noStrike" u="heavy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Calibri"/>
                <a:ea typeface="DejaVu Sans"/>
              </a:rPr>
              <a:t>мышление</a:t>
            </a:r>
            <a:r>
              <a:rPr b="1" lang="ru-RU" sz="1400" spc="-7" strike="noStrike" u="heavy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Calibri"/>
                <a:ea typeface="DejaVu Sans"/>
              </a:rPr>
              <a:t>	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309"/>
              </a:spcBef>
              <a:tabLst>
                <a:tab algn="l" pos="184320"/>
                <a:tab algn="l" pos="1278360"/>
              </a:tabLst>
            </a:pPr>
            <a:r>
              <a:rPr b="1" lang="ru-RU" sz="1100" spc="-7" strike="noStrike">
                <a:solidFill>
                  <a:srgbClr val="ffffff"/>
                </a:solidFill>
                <a:latin typeface="Calibri"/>
                <a:ea typeface="DejaVu Sans"/>
              </a:rPr>
              <a:t>Глобальные</a:t>
            </a:r>
            <a:endParaRPr b="0" lang="ru-RU" sz="11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26"/>
              </a:spcBef>
              <a:tabLst>
                <a:tab algn="l" pos="184320"/>
                <a:tab algn="l" pos="1278360"/>
              </a:tabLst>
            </a:pPr>
            <a:r>
              <a:rPr b="1" lang="ru-RU" sz="1100" spc="-7" strike="noStrike">
                <a:solidFill>
                  <a:srgbClr val="ffffff"/>
                </a:solidFill>
                <a:latin typeface="Calibri"/>
                <a:ea typeface="DejaVu Sans"/>
              </a:rPr>
              <a:t>компетенции</a:t>
            </a:r>
            <a:endParaRPr b="0" lang="ru-RU" sz="1100" spc="-1" strike="noStrike">
              <a:latin typeface="Arial"/>
            </a:endParaRPr>
          </a:p>
        </p:txBody>
      </p:sp>
      <p:sp>
        <p:nvSpPr>
          <p:cNvPr id="368" name="CustomShape 22"/>
          <p:cNvSpPr/>
          <p:nvPr/>
        </p:nvSpPr>
        <p:spPr>
          <a:xfrm>
            <a:off x="10521000" y="1956240"/>
            <a:ext cx="1328400" cy="37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12" strike="noStrike">
                <a:solidFill>
                  <a:srgbClr val="000066"/>
                </a:solidFill>
                <a:latin typeface="Calibri"/>
                <a:ea typeface="DejaVu Sans"/>
              </a:rPr>
              <a:t>Ведущий</a:t>
            </a:r>
            <a:endParaRPr b="0" lang="ru-RU" sz="1200" spc="-1" strike="noStrike">
              <a:latin typeface="Arial"/>
            </a:endParaRPr>
          </a:p>
          <a:p>
            <a:pPr marL="12600">
              <a:lnSpc>
                <a:spcPct val="100000"/>
              </a:lnSpc>
            </a:pPr>
            <a:r>
              <a:rPr b="1" lang="ru-RU" sz="1200" spc="-7" strike="noStrike">
                <a:solidFill>
                  <a:srgbClr val="000066"/>
                </a:solidFill>
                <a:latin typeface="Calibri"/>
                <a:ea typeface="DejaVu Sans"/>
              </a:rPr>
              <a:t>компонент</a:t>
            </a:r>
            <a:r>
              <a:rPr b="1" lang="ru-RU" sz="1200" spc="-46" strike="noStrike">
                <a:solidFill>
                  <a:srgbClr val="000066"/>
                </a:solidFill>
                <a:latin typeface="Calibri"/>
                <a:ea typeface="DejaVu Sans"/>
              </a:rPr>
              <a:t> </a:t>
            </a:r>
            <a:r>
              <a:rPr b="1" lang="ru-RU" sz="1200" spc="-1" strike="noStrike">
                <a:solidFill>
                  <a:srgbClr val="000066"/>
                </a:solidFill>
                <a:latin typeface="Calibri"/>
                <a:ea typeface="DejaVu Sans"/>
              </a:rPr>
              <a:t>в</a:t>
            </a:r>
            <a:r>
              <a:rPr b="1" lang="ru-RU" sz="1200" spc="-32" strike="noStrike">
                <a:solidFill>
                  <a:srgbClr val="000066"/>
                </a:solidFill>
                <a:latin typeface="Calibri"/>
                <a:ea typeface="DejaVu Sans"/>
              </a:rPr>
              <a:t> </a:t>
            </a:r>
            <a:r>
              <a:rPr b="1" lang="ru-RU" sz="1200" spc="-1" strike="noStrike">
                <a:solidFill>
                  <a:srgbClr val="000066"/>
                </a:solidFill>
                <a:latin typeface="Calibri"/>
                <a:ea typeface="DejaVu Sans"/>
              </a:rPr>
              <a:t>2022</a:t>
            </a:r>
            <a:r>
              <a:rPr b="1" lang="ru-RU" sz="1200" spc="-21" strike="noStrike">
                <a:solidFill>
                  <a:srgbClr val="000066"/>
                </a:solidFill>
                <a:latin typeface="Calibri"/>
                <a:ea typeface="DejaVu Sans"/>
              </a:rPr>
              <a:t> </a:t>
            </a:r>
            <a:r>
              <a:rPr b="1" lang="ru-RU" sz="1200" spc="-32" strike="noStrike">
                <a:solidFill>
                  <a:srgbClr val="000066"/>
                </a:solidFill>
                <a:latin typeface="Calibri"/>
                <a:ea typeface="DejaVu Sans"/>
              </a:rPr>
              <a:t>г.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369" name="CustomShape 23"/>
          <p:cNvSpPr/>
          <p:nvPr/>
        </p:nvSpPr>
        <p:spPr>
          <a:xfrm>
            <a:off x="10521000" y="2322000"/>
            <a:ext cx="1012680" cy="56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0" lang="ru-RU" sz="1200" spc="-7" strike="noStrike">
                <a:solidFill>
                  <a:srgbClr val="000066"/>
                </a:solidFill>
                <a:latin typeface="Calibri"/>
                <a:ea typeface="DejaVu Sans"/>
              </a:rPr>
              <a:t>Участвуют</a:t>
            </a:r>
            <a:endParaRPr b="0" lang="ru-RU" sz="1200" spc="-1" strike="noStrike">
              <a:latin typeface="Arial"/>
            </a:endParaRPr>
          </a:p>
          <a:p>
            <a:pPr marL="12600">
              <a:lnSpc>
                <a:spcPct val="100000"/>
              </a:lnSpc>
            </a:pPr>
            <a:r>
              <a:rPr b="0" lang="ru-RU" sz="1200" spc="-12" strike="noStrike">
                <a:solidFill>
                  <a:srgbClr val="000066"/>
                </a:solidFill>
                <a:latin typeface="Calibri"/>
                <a:ea typeface="DejaVu Sans"/>
              </a:rPr>
              <a:t>сегодняшние </a:t>
            </a:r>
            <a:r>
              <a:rPr b="0" lang="ru-RU" sz="1200" spc="-7" strike="noStrike">
                <a:solidFill>
                  <a:srgbClr val="000066"/>
                </a:solidFill>
                <a:latin typeface="Calibri"/>
                <a:ea typeface="DejaVu Sans"/>
              </a:rPr>
              <a:t> с</a:t>
            </a:r>
            <a:r>
              <a:rPr b="0" lang="ru-RU" sz="1200" spc="-12" strike="noStrike">
                <a:solidFill>
                  <a:srgbClr val="000066"/>
                </a:solidFill>
                <a:latin typeface="Calibri"/>
                <a:ea typeface="DejaVu Sans"/>
              </a:rPr>
              <a:t>е</a:t>
            </a:r>
            <a:r>
              <a:rPr b="0" lang="ru-RU" sz="1200" spc="-1" strike="noStrike">
                <a:solidFill>
                  <a:srgbClr val="000066"/>
                </a:solidFill>
                <a:latin typeface="Calibri"/>
                <a:ea typeface="DejaVu Sans"/>
              </a:rPr>
              <a:t>ми</a:t>
            </a:r>
            <a:r>
              <a:rPr b="0" lang="ru-RU" sz="1200" spc="-12" strike="noStrike">
                <a:solidFill>
                  <a:srgbClr val="000066"/>
                </a:solidFill>
                <a:latin typeface="Calibri"/>
                <a:ea typeface="DejaVu Sans"/>
              </a:rPr>
              <a:t>к</a:t>
            </a:r>
            <a:r>
              <a:rPr b="0" lang="ru-RU" sz="1200" spc="-7" strike="noStrike">
                <a:solidFill>
                  <a:srgbClr val="000066"/>
                </a:solidFill>
                <a:latin typeface="Calibri"/>
                <a:ea typeface="DejaVu Sans"/>
              </a:rPr>
              <a:t>ла</a:t>
            </a:r>
            <a:r>
              <a:rPr b="0" lang="ru-RU" sz="1200" spc="-15" strike="noStrike">
                <a:solidFill>
                  <a:srgbClr val="000066"/>
                </a:solidFill>
                <a:latin typeface="Calibri"/>
                <a:ea typeface="DejaVu Sans"/>
              </a:rPr>
              <a:t>с</a:t>
            </a:r>
            <a:r>
              <a:rPr b="0" lang="ru-RU" sz="1200" spc="-7" strike="noStrike">
                <a:solidFill>
                  <a:srgbClr val="000066"/>
                </a:solidFill>
                <a:latin typeface="Calibri"/>
                <a:ea typeface="DejaVu Sans"/>
              </a:rPr>
              <a:t>с</a:t>
            </a:r>
            <a:r>
              <a:rPr b="0" lang="ru-RU" sz="1200" spc="-12" strike="noStrike">
                <a:solidFill>
                  <a:srgbClr val="000066"/>
                </a:solidFill>
                <a:latin typeface="Calibri"/>
                <a:ea typeface="DejaVu Sans"/>
              </a:rPr>
              <a:t>н</a:t>
            </a:r>
            <a:r>
              <a:rPr b="0" lang="ru-RU" sz="1200" spc="-1" strike="noStrike">
                <a:solidFill>
                  <a:srgbClr val="000066"/>
                </a:solidFill>
                <a:latin typeface="Calibri"/>
                <a:ea typeface="DejaVu Sans"/>
              </a:rPr>
              <a:t>и</a:t>
            </a:r>
            <a:r>
              <a:rPr b="0" lang="ru-RU" sz="1200" spc="-12" strike="noStrike">
                <a:solidFill>
                  <a:srgbClr val="000066"/>
                </a:solidFill>
                <a:latin typeface="Calibri"/>
                <a:ea typeface="DejaVu Sans"/>
              </a:rPr>
              <a:t>к</a:t>
            </a:r>
            <a:r>
              <a:rPr b="0" lang="ru-RU" sz="1200" spc="-1" strike="noStrike">
                <a:solidFill>
                  <a:srgbClr val="000066"/>
                </a:solidFill>
                <a:latin typeface="Calibri"/>
                <a:ea typeface="DejaVu Sans"/>
              </a:rPr>
              <a:t>и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370" name="CustomShape 24"/>
          <p:cNvSpPr/>
          <p:nvPr/>
        </p:nvSpPr>
        <p:spPr>
          <a:xfrm>
            <a:off x="5544360" y="2133000"/>
            <a:ext cx="1969560" cy="195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12" strike="noStrike">
                <a:solidFill>
                  <a:srgbClr val="000066"/>
                </a:solidFill>
                <a:latin typeface="Calibri"/>
                <a:ea typeface="DejaVu Sans"/>
              </a:rPr>
              <a:t>Ведущий</a:t>
            </a:r>
            <a:r>
              <a:rPr b="1" lang="ru-RU" sz="1200" spc="-35" strike="noStrike">
                <a:solidFill>
                  <a:srgbClr val="000066"/>
                </a:solidFill>
                <a:latin typeface="Calibri"/>
                <a:ea typeface="DejaVu Sans"/>
              </a:rPr>
              <a:t> </a:t>
            </a:r>
            <a:r>
              <a:rPr b="1" lang="ru-RU" sz="1200" spc="-7" strike="noStrike">
                <a:solidFill>
                  <a:srgbClr val="000066"/>
                </a:solidFill>
                <a:latin typeface="Calibri"/>
                <a:ea typeface="DejaVu Sans"/>
              </a:rPr>
              <a:t>компонент</a:t>
            </a:r>
            <a:r>
              <a:rPr b="1" lang="ru-RU" sz="1200" spc="-35" strike="noStrike">
                <a:solidFill>
                  <a:srgbClr val="000066"/>
                </a:solidFill>
                <a:latin typeface="Calibri"/>
                <a:ea typeface="DejaVu Sans"/>
              </a:rPr>
              <a:t> </a:t>
            </a:r>
            <a:r>
              <a:rPr b="1" lang="ru-RU" sz="1200" spc="-1" strike="noStrike">
                <a:solidFill>
                  <a:srgbClr val="000066"/>
                </a:solidFill>
                <a:latin typeface="Calibri"/>
                <a:ea typeface="DejaVu Sans"/>
              </a:rPr>
              <a:t>в</a:t>
            </a:r>
            <a:r>
              <a:rPr b="1" lang="ru-RU" sz="1200" spc="-15" strike="noStrike">
                <a:solidFill>
                  <a:srgbClr val="000066"/>
                </a:solidFill>
                <a:latin typeface="Calibri"/>
                <a:ea typeface="DejaVu Sans"/>
              </a:rPr>
              <a:t> </a:t>
            </a:r>
            <a:r>
              <a:rPr b="1" lang="ru-RU" sz="1200" spc="-1" strike="noStrike">
                <a:solidFill>
                  <a:srgbClr val="000066"/>
                </a:solidFill>
                <a:latin typeface="Calibri"/>
                <a:ea typeface="DejaVu Sans"/>
              </a:rPr>
              <a:t>2022</a:t>
            </a:r>
            <a:r>
              <a:rPr b="1" lang="ru-RU" sz="1200" spc="-12" strike="noStrike">
                <a:solidFill>
                  <a:srgbClr val="000066"/>
                </a:solidFill>
                <a:latin typeface="Calibri"/>
                <a:ea typeface="DejaVu Sans"/>
              </a:rPr>
              <a:t> </a:t>
            </a:r>
            <a:r>
              <a:rPr b="1" lang="ru-RU" sz="1200" spc="-32" strike="noStrike">
                <a:solidFill>
                  <a:srgbClr val="000066"/>
                </a:solidFill>
                <a:latin typeface="Calibri"/>
                <a:ea typeface="DejaVu Sans"/>
              </a:rPr>
              <a:t>г.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371" name="CustomShape 25"/>
          <p:cNvSpPr/>
          <p:nvPr/>
        </p:nvSpPr>
        <p:spPr>
          <a:xfrm>
            <a:off x="5945400" y="2315880"/>
            <a:ext cx="1570320" cy="37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>
            <a:spAutoFit/>
          </a:bodyPr>
          <a:p>
            <a:pPr algn="r">
              <a:lnSpc>
                <a:spcPct val="100000"/>
              </a:lnSpc>
              <a:spcBef>
                <a:spcPts val="99"/>
              </a:spcBef>
            </a:pPr>
            <a:r>
              <a:rPr b="0" lang="ru-RU" sz="1200" spc="-7" strike="noStrike">
                <a:solidFill>
                  <a:srgbClr val="000066"/>
                </a:solidFill>
                <a:latin typeface="Calibri"/>
                <a:ea typeface="DejaVu Sans"/>
              </a:rPr>
              <a:t>Участвуют</a:t>
            </a:r>
            <a:r>
              <a:rPr b="0" lang="ru-RU" sz="1200" spc="-60" strike="noStrike">
                <a:solidFill>
                  <a:srgbClr val="000066"/>
                </a:solidFill>
                <a:latin typeface="Calibri"/>
                <a:ea typeface="DejaVu Sans"/>
              </a:rPr>
              <a:t> </a:t>
            </a:r>
            <a:r>
              <a:rPr b="0" lang="ru-RU" sz="1200" spc="-12" strike="noStrike">
                <a:solidFill>
                  <a:srgbClr val="000066"/>
                </a:solidFill>
                <a:latin typeface="Calibri"/>
                <a:ea typeface="DejaVu Sans"/>
              </a:rPr>
              <a:t>сегодняшние</a:t>
            </a:r>
            <a:endParaRPr b="0" lang="ru-RU" sz="12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0" lang="ru-RU" sz="1200" spc="-12" strike="noStrike">
                <a:solidFill>
                  <a:srgbClr val="000066"/>
                </a:solidFill>
                <a:latin typeface="Calibri"/>
                <a:ea typeface="DejaVu Sans"/>
              </a:rPr>
              <a:t>семиклассники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372" name="CustomShape 26"/>
          <p:cNvSpPr/>
          <p:nvPr/>
        </p:nvSpPr>
        <p:spPr>
          <a:xfrm>
            <a:off x="4977000" y="5078160"/>
            <a:ext cx="1971000" cy="195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12" strike="noStrike">
                <a:solidFill>
                  <a:srgbClr val="000066"/>
                </a:solidFill>
                <a:latin typeface="Calibri"/>
                <a:ea typeface="DejaVu Sans"/>
              </a:rPr>
              <a:t>Ведущий</a:t>
            </a:r>
            <a:r>
              <a:rPr b="1" lang="ru-RU" sz="1200" spc="-35" strike="noStrike">
                <a:solidFill>
                  <a:srgbClr val="000066"/>
                </a:solidFill>
                <a:latin typeface="Calibri"/>
                <a:ea typeface="DejaVu Sans"/>
              </a:rPr>
              <a:t> </a:t>
            </a:r>
            <a:r>
              <a:rPr b="1" lang="ru-RU" sz="1200" spc="-7" strike="noStrike">
                <a:solidFill>
                  <a:srgbClr val="000066"/>
                </a:solidFill>
                <a:latin typeface="Calibri"/>
                <a:ea typeface="DejaVu Sans"/>
              </a:rPr>
              <a:t>компонент</a:t>
            </a:r>
            <a:r>
              <a:rPr b="1" lang="ru-RU" sz="1200" spc="-35" strike="noStrike">
                <a:solidFill>
                  <a:srgbClr val="000066"/>
                </a:solidFill>
                <a:latin typeface="Calibri"/>
                <a:ea typeface="DejaVu Sans"/>
              </a:rPr>
              <a:t> </a:t>
            </a:r>
            <a:r>
              <a:rPr b="1" lang="ru-RU" sz="1200" spc="-1" strike="noStrike">
                <a:solidFill>
                  <a:srgbClr val="000066"/>
                </a:solidFill>
                <a:latin typeface="Calibri"/>
                <a:ea typeface="DejaVu Sans"/>
              </a:rPr>
              <a:t>в</a:t>
            </a:r>
            <a:r>
              <a:rPr b="1" lang="ru-RU" sz="1200" spc="-15" strike="noStrike">
                <a:solidFill>
                  <a:srgbClr val="000066"/>
                </a:solidFill>
                <a:latin typeface="Calibri"/>
                <a:ea typeface="DejaVu Sans"/>
              </a:rPr>
              <a:t> </a:t>
            </a:r>
            <a:r>
              <a:rPr b="1" lang="ru-RU" sz="1200" spc="-1" strike="noStrike">
                <a:solidFill>
                  <a:srgbClr val="000066"/>
                </a:solidFill>
                <a:latin typeface="Calibri"/>
                <a:ea typeface="DejaVu Sans"/>
              </a:rPr>
              <a:t>2025</a:t>
            </a:r>
            <a:r>
              <a:rPr b="1" lang="ru-RU" sz="1200" spc="-12" strike="noStrike">
                <a:solidFill>
                  <a:srgbClr val="000066"/>
                </a:solidFill>
                <a:latin typeface="Calibri"/>
                <a:ea typeface="DejaVu Sans"/>
              </a:rPr>
              <a:t> </a:t>
            </a:r>
            <a:r>
              <a:rPr b="1" lang="ru-RU" sz="1200" spc="-32" strike="noStrike">
                <a:solidFill>
                  <a:srgbClr val="000066"/>
                </a:solidFill>
                <a:latin typeface="Calibri"/>
                <a:ea typeface="DejaVu Sans"/>
              </a:rPr>
              <a:t>г.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373" name="CustomShape 27"/>
          <p:cNvSpPr/>
          <p:nvPr/>
        </p:nvSpPr>
        <p:spPr>
          <a:xfrm>
            <a:off x="5378040" y="5261040"/>
            <a:ext cx="1570320" cy="37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>
            <a:spAutoFit/>
          </a:bodyPr>
          <a:p>
            <a:pPr algn="r">
              <a:lnSpc>
                <a:spcPct val="100000"/>
              </a:lnSpc>
              <a:spcBef>
                <a:spcPts val="99"/>
              </a:spcBef>
            </a:pPr>
            <a:r>
              <a:rPr b="0" lang="ru-RU" sz="1200" spc="-7" strike="noStrike">
                <a:solidFill>
                  <a:srgbClr val="000066"/>
                </a:solidFill>
                <a:latin typeface="Calibri"/>
                <a:ea typeface="DejaVu Sans"/>
              </a:rPr>
              <a:t>Участвуют</a:t>
            </a:r>
            <a:r>
              <a:rPr b="0" lang="ru-RU" sz="1200" spc="-60" strike="noStrike">
                <a:solidFill>
                  <a:srgbClr val="000066"/>
                </a:solidFill>
                <a:latin typeface="Calibri"/>
                <a:ea typeface="DejaVu Sans"/>
              </a:rPr>
              <a:t> </a:t>
            </a:r>
            <a:r>
              <a:rPr b="0" lang="ru-RU" sz="1200" spc="-12" strike="noStrike">
                <a:solidFill>
                  <a:srgbClr val="000066"/>
                </a:solidFill>
                <a:latin typeface="Calibri"/>
                <a:ea typeface="DejaVu Sans"/>
              </a:rPr>
              <a:t>сегодняшние</a:t>
            </a:r>
            <a:endParaRPr b="0" lang="ru-RU" sz="12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0" lang="ru-RU" sz="1200" spc="-12" strike="noStrike">
                <a:solidFill>
                  <a:srgbClr val="000066"/>
                </a:solidFill>
                <a:latin typeface="Calibri"/>
                <a:ea typeface="DejaVu Sans"/>
              </a:rPr>
              <a:t>пятиклассники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374" name="CustomShape 28"/>
          <p:cNvSpPr/>
          <p:nvPr/>
        </p:nvSpPr>
        <p:spPr>
          <a:xfrm>
            <a:off x="4851000" y="2339280"/>
            <a:ext cx="7092720" cy="2950920"/>
          </a:xfrm>
          <a:custGeom>
            <a:avLst/>
            <a:gdLst/>
            <a:ahLst/>
            <a:rect l="l" t="t" r="r" b="b"/>
            <a:pathLst>
              <a:path w="7093584" h="2951479">
                <a:moveTo>
                  <a:pt x="2744724" y="0"/>
                </a:moveTo>
                <a:lnTo>
                  <a:pt x="2744724" y="1039240"/>
                </a:lnTo>
                <a:moveTo>
                  <a:pt x="2744469" y="0"/>
                </a:moveTo>
                <a:lnTo>
                  <a:pt x="601980" y="0"/>
                </a:lnTo>
                <a:moveTo>
                  <a:pt x="5585460" y="3048"/>
                </a:moveTo>
                <a:lnTo>
                  <a:pt x="5585460" y="975106"/>
                </a:lnTo>
                <a:moveTo>
                  <a:pt x="7093077" y="3048"/>
                </a:moveTo>
                <a:lnTo>
                  <a:pt x="5590032" y="3048"/>
                </a:lnTo>
                <a:moveTo>
                  <a:pt x="2177796" y="2951353"/>
                </a:moveTo>
                <a:lnTo>
                  <a:pt x="2177796" y="2089404"/>
                </a:lnTo>
                <a:moveTo>
                  <a:pt x="2178304" y="2950464"/>
                </a:moveTo>
                <a:lnTo>
                  <a:pt x="0" y="2950464"/>
                </a:lnTo>
              </a:path>
            </a:pathLst>
          </a:custGeom>
          <a:noFill/>
          <a:ln w="12192">
            <a:solidFill>
              <a:srgbClr val="2e5496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75" name="CustomShape 29"/>
          <p:cNvSpPr/>
          <p:nvPr/>
        </p:nvSpPr>
        <p:spPr>
          <a:xfrm>
            <a:off x="6740280" y="1293480"/>
            <a:ext cx="442728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>
            <a:spAutoFit/>
          </a:bodyPr>
          <a:p>
            <a:pPr marL="12600">
              <a:lnSpc>
                <a:spcPct val="100000"/>
              </a:lnSpc>
              <a:spcBef>
                <a:spcPts val="96"/>
              </a:spcBef>
            </a:pPr>
            <a:r>
              <a:rPr b="1" lang="ru-RU" sz="1600" spc="-32" strike="noStrike">
                <a:solidFill>
                  <a:srgbClr val="000066"/>
                </a:solidFill>
                <a:latin typeface="Arial"/>
                <a:ea typeface="DejaVu Sans"/>
              </a:rPr>
              <a:t>Структура</a:t>
            </a:r>
            <a:r>
              <a:rPr b="1" lang="ru-RU" sz="1600" spc="7" strike="noStrike">
                <a:solidFill>
                  <a:srgbClr val="000066"/>
                </a:solidFill>
                <a:latin typeface="Arial"/>
                <a:ea typeface="DejaVu Sans"/>
              </a:rPr>
              <a:t> </a:t>
            </a:r>
            <a:r>
              <a:rPr b="1" lang="ru-RU" sz="1600" spc="-32" strike="noStrike">
                <a:solidFill>
                  <a:srgbClr val="000066"/>
                </a:solidFill>
                <a:latin typeface="Arial"/>
                <a:ea typeface="DejaVu Sans"/>
              </a:rPr>
              <a:t>измерительных</a:t>
            </a:r>
            <a:r>
              <a:rPr b="1" lang="ru-RU" sz="1600" spc="7" strike="noStrike">
                <a:solidFill>
                  <a:srgbClr val="000066"/>
                </a:solidFill>
                <a:latin typeface="Arial"/>
                <a:ea typeface="DejaVu Sans"/>
              </a:rPr>
              <a:t> </a:t>
            </a:r>
            <a:r>
              <a:rPr b="1" lang="ru-RU" sz="1600" spc="-32" strike="noStrike">
                <a:solidFill>
                  <a:srgbClr val="000066"/>
                </a:solidFill>
                <a:latin typeface="Arial"/>
                <a:ea typeface="DejaVu Sans"/>
              </a:rPr>
              <a:t>материалов</a:t>
            </a:r>
            <a:r>
              <a:rPr b="1" lang="ru-RU" sz="1600" spc="26" strike="noStrike">
                <a:solidFill>
                  <a:srgbClr val="000066"/>
                </a:solidFill>
                <a:latin typeface="Arial"/>
                <a:ea typeface="DejaVu Sans"/>
              </a:rPr>
              <a:t> </a:t>
            </a:r>
            <a:r>
              <a:rPr b="1" lang="ru-RU" sz="1600" spc="-26" strike="noStrike">
                <a:solidFill>
                  <a:srgbClr val="000066"/>
                </a:solidFill>
                <a:latin typeface="Arial"/>
                <a:ea typeface="DejaVu Sans"/>
              </a:rPr>
              <a:t>PISA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376" name="CustomShape 30"/>
          <p:cNvSpPr/>
          <p:nvPr/>
        </p:nvSpPr>
        <p:spPr>
          <a:xfrm>
            <a:off x="319680" y="1267920"/>
            <a:ext cx="532944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>
            <a:spAutoFit/>
          </a:bodyPr>
          <a:p>
            <a:pPr marL="12600">
              <a:lnSpc>
                <a:spcPct val="100000"/>
              </a:lnSpc>
              <a:spcBef>
                <a:spcPts val="96"/>
              </a:spcBef>
            </a:pPr>
            <a:r>
              <a:rPr b="1" lang="ru-RU" sz="1600" spc="-32" strike="noStrike">
                <a:solidFill>
                  <a:srgbClr val="000066"/>
                </a:solidFill>
                <a:latin typeface="Arial"/>
                <a:ea typeface="DejaVu Sans"/>
              </a:rPr>
              <a:t>Национальная</a:t>
            </a:r>
            <a:r>
              <a:rPr b="1" lang="ru-RU" sz="1600" spc="26" strike="noStrike">
                <a:solidFill>
                  <a:srgbClr val="000066"/>
                </a:solidFill>
                <a:latin typeface="Arial"/>
                <a:ea typeface="DejaVu Sans"/>
              </a:rPr>
              <a:t> </a:t>
            </a:r>
            <a:r>
              <a:rPr b="1" lang="ru-RU" sz="1600" spc="-35" strike="noStrike">
                <a:solidFill>
                  <a:srgbClr val="000066"/>
                </a:solidFill>
                <a:latin typeface="Arial"/>
                <a:ea typeface="DejaVu Sans"/>
              </a:rPr>
              <a:t>система</a:t>
            </a:r>
            <a:r>
              <a:rPr b="1" lang="ru-RU" sz="1600" spc="21" strike="noStrike">
                <a:solidFill>
                  <a:srgbClr val="000066"/>
                </a:solidFill>
                <a:latin typeface="Arial"/>
                <a:ea typeface="DejaVu Sans"/>
              </a:rPr>
              <a:t> </a:t>
            </a:r>
            <a:r>
              <a:rPr b="1" lang="ru-RU" sz="1600" spc="-26" strike="noStrike">
                <a:solidFill>
                  <a:srgbClr val="000066"/>
                </a:solidFill>
                <a:latin typeface="Arial"/>
                <a:ea typeface="DejaVu Sans"/>
              </a:rPr>
              <a:t>оценки</a:t>
            </a:r>
            <a:r>
              <a:rPr b="1" lang="ru-RU" sz="1600" spc="-1" strike="noStrike">
                <a:solidFill>
                  <a:srgbClr val="000066"/>
                </a:solidFill>
                <a:latin typeface="Arial"/>
                <a:ea typeface="DejaVu Sans"/>
              </a:rPr>
              <a:t> </a:t>
            </a:r>
            <a:r>
              <a:rPr b="1" lang="ru-RU" sz="1600" spc="-41" strike="noStrike">
                <a:solidFill>
                  <a:srgbClr val="000066"/>
                </a:solidFill>
                <a:latin typeface="Arial"/>
                <a:ea typeface="DejaVu Sans"/>
              </a:rPr>
              <a:t>качества</a:t>
            </a:r>
            <a:r>
              <a:rPr b="1" lang="ru-RU" sz="1600" spc="21" strike="noStrike">
                <a:solidFill>
                  <a:srgbClr val="000066"/>
                </a:solidFill>
                <a:latin typeface="Arial"/>
                <a:ea typeface="DejaVu Sans"/>
              </a:rPr>
              <a:t> </a:t>
            </a:r>
            <a:r>
              <a:rPr b="1" lang="ru-RU" sz="1600" spc="-35" strike="noStrike">
                <a:solidFill>
                  <a:srgbClr val="000066"/>
                </a:solidFill>
                <a:latin typeface="Arial"/>
                <a:ea typeface="DejaVu Sans"/>
              </a:rPr>
              <a:t>образования</a:t>
            </a:r>
            <a:endParaRPr b="0" lang="ru-RU" sz="1600" spc="-1" strike="noStrike">
              <a:latin typeface="Arial"/>
            </a:endParaRPr>
          </a:p>
        </p:txBody>
      </p:sp>
      <p:graphicFrame>
        <p:nvGraphicFramePr>
          <p:cNvPr id="377" name="Table 31"/>
          <p:cNvGraphicFramePr/>
          <p:nvPr/>
        </p:nvGraphicFramePr>
        <p:xfrm>
          <a:off x="205200" y="2295720"/>
          <a:ext cx="4485600" cy="2141280"/>
        </p:xfrm>
        <a:graphic>
          <a:graphicData uri="http://schemas.openxmlformats.org/drawingml/2006/table">
            <a:tbl>
              <a:tblPr/>
              <a:tblGrid>
                <a:gridCol w="876600"/>
                <a:gridCol w="275400"/>
                <a:gridCol w="3333960"/>
              </a:tblGrid>
              <a:tr h="333720">
                <a:tc>
                  <a:txBody>
                    <a:bodyPr>
                      <a:noAutofit/>
                    </a:bodyPr>
                    <a:p>
                      <a:pPr marL="127080">
                        <a:lnSpc>
                          <a:spcPts val="1905"/>
                        </a:lnSpc>
                      </a:pPr>
                      <a:r>
                        <a:rPr b="1" lang="ru-RU" sz="2000" spc="-7" strike="noStrike">
                          <a:solidFill>
                            <a:srgbClr val="2c2b8d"/>
                          </a:solidFill>
                          <a:latin typeface="Calibri"/>
                        </a:rPr>
                        <a:t>ГИА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 algn="r">
                        <a:lnSpc>
                          <a:spcPts val="1789"/>
                        </a:lnSpc>
                      </a:pPr>
                      <a:r>
                        <a:rPr b="0" lang="ru-RU" sz="1800" spc="-1" strike="noStrike">
                          <a:solidFill>
                            <a:srgbClr val="000066"/>
                          </a:solidFill>
                          <a:latin typeface="Calibri"/>
                        </a:rPr>
                        <a:t>–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 marL="47160">
                        <a:lnSpc>
                          <a:spcPts val="1579"/>
                        </a:lnSpc>
                      </a:pPr>
                      <a:r>
                        <a:rPr b="0" lang="ru-RU" sz="1400" spc="-21" strike="noStrike">
                          <a:solidFill>
                            <a:srgbClr val="000066"/>
                          </a:solidFill>
                          <a:latin typeface="Calibri"/>
                        </a:rPr>
                        <a:t>Государственная</a:t>
                      </a:r>
                      <a:r>
                        <a:rPr b="0" lang="ru-RU" sz="1400" spc="-12" strike="noStrike">
                          <a:solidFill>
                            <a:srgbClr val="000066"/>
                          </a:solidFill>
                          <a:latin typeface="Calibri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0066"/>
                          </a:solidFill>
                          <a:latin typeface="Calibri"/>
                        </a:rPr>
                        <a:t>итоговая</a:t>
                      </a:r>
                      <a:r>
                        <a:rPr b="0" lang="ru-RU" sz="1400" spc="-15" strike="noStrike">
                          <a:solidFill>
                            <a:srgbClr val="000066"/>
                          </a:solidFill>
                          <a:latin typeface="Calibri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0066"/>
                          </a:solidFill>
                          <a:latin typeface="Calibri"/>
                        </a:rPr>
                        <a:t>аттестация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noFill/>
                  </a:tcPr>
                </a:tc>
              </a:tr>
              <a:tr h="396720">
                <a:tc>
                  <a:txBody>
                    <a:bodyPr>
                      <a:noAutofit/>
                    </a:bodyPr>
                    <a:p>
                      <a:pPr marL="12708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b="1" lang="ru-RU" sz="2000" spc="-1" strike="noStrike">
                          <a:solidFill>
                            <a:srgbClr val="2c2b8d"/>
                          </a:solidFill>
                          <a:latin typeface="Calibri"/>
                        </a:rPr>
                        <a:t>ВПР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 algn="r">
                        <a:lnSpc>
                          <a:spcPct val="100000"/>
                        </a:lnSpc>
                        <a:spcBef>
                          <a:spcPts val="346"/>
                        </a:spcBef>
                      </a:pPr>
                      <a:r>
                        <a:rPr b="0" lang="ru-RU" sz="1800" spc="-1" strike="noStrike">
                          <a:solidFill>
                            <a:srgbClr val="000066"/>
                          </a:solidFill>
                          <a:latin typeface="Calibri"/>
                        </a:rPr>
                        <a:t>–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 marL="47160">
                        <a:lnSpc>
                          <a:spcPct val="100000"/>
                        </a:lnSpc>
                        <a:spcBef>
                          <a:spcPts val="609"/>
                        </a:spcBef>
                      </a:pPr>
                      <a:r>
                        <a:rPr b="0" lang="ru-RU" sz="1400" spc="-7" strike="noStrike">
                          <a:solidFill>
                            <a:srgbClr val="000066"/>
                          </a:solidFill>
                          <a:latin typeface="Calibri"/>
                        </a:rPr>
                        <a:t>Всероссийские</a:t>
                      </a:r>
                      <a:r>
                        <a:rPr b="0" lang="ru-RU" sz="1400" spc="-1" strike="noStrike">
                          <a:solidFill>
                            <a:srgbClr val="000066"/>
                          </a:solidFill>
                          <a:latin typeface="Calibri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0066"/>
                          </a:solidFill>
                          <a:latin typeface="Calibri"/>
                        </a:rPr>
                        <a:t>проверочные</a:t>
                      </a:r>
                      <a:r>
                        <a:rPr b="0" lang="ru-RU" sz="1400" spc="-15" strike="noStrike">
                          <a:solidFill>
                            <a:srgbClr val="000066"/>
                          </a:solidFill>
                          <a:latin typeface="Calibri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0066"/>
                          </a:solidFill>
                          <a:latin typeface="Calibri"/>
                        </a:rPr>
                        <a:t>работы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noFill/>
                  </a:tcPr>
                </a:tc>
              </a:tr>
              <a:tr h="701640">
                <a:tc>
                  <a:txBody>
                    <a:bodyPr>
                      <a:noAutofit/>
                    </a:bodyPr>
                    <a:p>
                      <a:pPr marL="127080">
                        <a:lnSpc>
                          <a:spcPct val="100000"/>
                        </a:lnSpc>
                        <a:spcBef>
                          <a:spcPts val="675"/>
                        </a:spcBef>
                      </a:pPr>
                      <a:r>
                        <a:rPr b="1" lang="ru-RU" sz="2000" spc="-15" strike="noStrike">
                          <a:solidFill>
                            <a:srgbClr val="2c2b8d"/>
                          </a:solidFill>
                          <a:latin typeface="Calibri"/>
                        </a:rPr>
                        <a:t>НИКО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 algn="r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b="0" lang="ru-RU" sz="1800" spc="-1" strike="noStrike">
                          <a:solidFill>
                            <a:srgbClr val="000066"/>
                          </a:solidFill>
                          <a:latin typeface="Calibri"/>
                        </a:rPr>
                        <a:t>–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 marL="47160">
                        <a:lnSpc>
                          <a:spcPct val="100000"/>
                        </a:lnSpc>
                        <a:spcBef>
                          <a:spcPts val="230"/>
                        </a:spcBef>
                      </a:pPr>
                      <a:r>
                        <a:rPr b="0" lang="ru-RU" sz="1400" spc="-1" strike="noStrike">
                          <a:solidFill>
                            <a:srgbClr val="000066"/>
                          </a:solidFill>
                          <a:latin typeface="Calibri"/>
                        </a:rPr>
                        <a:t>Национальные </a:t>
                      </a:r>
                      <a:r>
                        <a:rPr b="0" lang="ru-RU" sz="1400" spc="-12" strike="noStrike">
                          <a:solidFill>
                            <a:srgbClr val="000066"/>
                          </a:solidFill>
                          <a:latin typeface="Calibri"/>
                        </a:rPr>
                        <a:t>исследования </a:t>
                      </a:r>
                      <a:r>
                        <a:rPr b="0" lang="ru-RU" sz="1400" spc="-7" strike="noStrike">
                          <a:solidFill>
                            <a:srgbClr val="000066"/>
                          </a:solidFill>
                          <a:latin typeface="Calibri"/>
                        </a:rPr>
                        <a:t>качества </a:t>
                      </a:r>
                      <a:r>
                        <a:rPr b="0" lang="ru-RU" sz="1400" spc="-307" strike="noStrike">
                          <a:solidFill>
                            <a:srgbClr val="000066"/>
                          </a:solidFill>
                          <a:latin typeface="Calibri"/>
                        </a:rPr>
                        <a:t> </a:t>
                      </a:r>
                      <a:r>
                        <a:rPr b="0" lang="ru-RU" sz="1400" spc="-7" strike="noStrike">
                          <a:solidFill>
                            <a:srgbClr val="000066"/>
                          </a:solidFill>
                          <a:latin typeface="Calibri"/>
                        </a:rPr>
                        <a:t>образования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noFill/>
                  </a:tcPr>
                </a:tc>
              </a:tr>
              <a:tr h="396720">
                <a:tc>
                  <a:txBody>
                    <a:bodyPr>
                      <a:noAutofit/>
                    </a:bodyPr>
                    <a:p>
                      <a:pPr marL="127080">
                        <a:lnSpc>
                          <a:spcPct val="100000"/>
                        </a:lnSpc>
                        <a:spcBef>
                          <a:spcPts val="136"/>
                        </a:spcBef>
                      </a:pPr>
                      <a:r>
                        <a:rPr b="1" lang="ru-RU" sz="2000" spc="-7" strike="noStrike">
                          <a:solidFill>
                            <a:srgbClr val="2c2b8d"/>
                          </a:solidFill>
                          <a:latin typeface="Calibri"/>
                        </a:rPr>
                        <a:t>МИ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 algn="r">
                        <a:lnSpc>
                          <a:spcPct val="100000"/>
                        </a:lnSpc>
                        <a:spcBef>
                          <a:spcPts val="264"/>
                        </a:spcBef>
                      </a:pPr>
                      <a:r>
                        <a:rPr b="0" lang="ru-RU" sz="1800" spc="-1" strike="noStrike">
                          <a:solidFill>
                            <a:srgbClr val="000066"/>
                          </a:solidFill>
                          <a:latin typeface="Calibri"/>
                        </a:rPr>
                        <a:t>–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 marL="47160"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r>
                        <a:rPr b="0" lang="ru-RU" sz="1400" spc="-7" strike="noStrike">
                          <a:solidFill>
                            <a:srgbClr val="000066"/>
                          </a:solidFill>
                          <a:latin typeface="Calibri"/>
                        </a:rPr>
                        <a:t>Международные</a:t>
                      </a:r>
                      <a:r>
                        <a:rPr b="0" lang="ru-RU" sz="1400" spc="-21" strike="noStrike">
                          <a:solidFill>
                            <a:srgbClr val="000066"/>
                          </a:solidFill>
                          <a:latin typeface="Calibri"/>
                        </a:rPr>
                        <a:t> </a:t>
                      </a:r>
                      <a:r>
                        <a:rPr b="0" lang="ru-RU" sz="1400" spc="-12" strike="noStrike">
                          <a:solidFill>
                            <a:srgbClr val="000066"/>
                          </a:solidFill>
                          <a:latin typeface="Calibri"/>
                        </a:rPr>
                        <a:t>исследования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noFill/>
                  </a:tcPr>
                </a:tc>
              </a:tr>
              <a:tr h="518040">
                <a:tc>
                  <a:txBody>
                    <a:bodyPr>
                      <a:noAutofit/>
                    </a:bodyPr>
                    <a:p>
                      <a:pPr marL="127080">
                        <a:lnSpc>
                          <a:spcPct val="100000"/>
                        </a:lnSpc>
                        <a:spcBef>
                          <a:spcPts val="164"/>
                        </a:spcBef>
                      </a:pPr>
                      <a:r>
                        <a:rPr b="1" lang="ru-RU" sz="2400" spc="-12" strike="noStrike">
                          <a:solidFill>
                            <a:srgbClr val="ff0000"/>
                          </a:solidFill>
                          <a:latin typeface="Calibri"/>
                        </a:rPr>
                        <a:t>PISA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 algn="r">
                        <a:lnSpc>
                          <a:spcPct val="100000"/>
                        </a:lnSpc>
                        <a:spcBef>
                          <a:spcPts val="561"/>
                        </a:spcBef>
                      </a:pPr>
                      <a:r>
                        <a:rPr b="0" lang="ru-RU" sz="1800" spc="-1" strike="noStrike">
                          <a:solidFill>
                            <a:srgbClr val="000066"/>
                          </a:solidFill>
                          <a:latin typeface="Calibri"/>
                        </a:rPr>
                        <a:t>–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 marL="47160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b="0" lang="ru-RU" sz="1400" spc="-12" strike="noStrike">
                          <a:solidFill>
                            <a:srgbClr val="000066"/>
                          </a:solidFill>
                          <a:latin typeface="Calibri"/>
                        </a:rPr>
                        <a:t>Общероссийская</a:t>
                      </a:r>
                      <a:r>
                        <a:rPr b="0" lang="ru-RU" sz="1400" spc="9" strike="noStrike">
                          <a:solidFill>
                            <a:srgbClr val="000066"/>
                          </a:solidFill>
                          <a:latin typeface="Calibri"/>
                        </a:rPr>
                        <a:t> </a:t>
                      </a:r>
                      <a:r>
                        <a:rPr b="0" lang="ru-RU" sz="1400" spc="-12" strike="noStrike">
                          <a:solidFill>
                            <a:srgbClr val="000066"/>
                          </a:solidFill>
                          <a:latin typeface="Calibri"/>
                        </a:rPr>
                        <a:t>оценка</a:t>
                      </a:r>
                      <a:r>
                        <a:rPr b="0" lang="ru-RU" sz="1400" spc="-7" strike="noStrike">
                          <a:solidFill>
                            <a:srgbClr val="000066"/>
                          </a:solidFill>
                          <a:latin typeface="Calibri"/>
                        </a:rPr>
                        <a:t> </a:t>
                      </a:r>
                      <a:r>
                        <a:rPr b="0" lang="ru-RU" sz="1400" spc="-1" strike="noStrike">
                          <a:solidFill>
                            <a:srgbClr val="000066"/>
                          </a:solidFill>
                          <a:latin typeface="Calibri"/>
                        </a:rPr>
                        <a:t>по</a:t>
                      </a:r>
                      <a:r>
                        <a:rPr b="0" lang="ru-RU" sz="1400" spc="-15" strike="noStrike">
                          <a:solidFill>
                            <a:srgbClr val="000066"/>
                          </a:solidFill>
                          <a:latin typeface="Calibri"/>
                        </a:rPr>
                        <a:t> модели</a:t>
                      </a:r>
                      <a:r>
                        <a:rPr b="0" lang="ru-RU" sz="1400" spc="-7" strike="noStrike">
                          <a:solidFill>
                            <a:srgbClr val="000066"/>
                          </a:solidFill>
                          <a:latin typeface="Calibri"/>
                        </a:rPr>
                        <a:t> PISA*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440" marR="91440"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500">
        <p14:prism isInverted="tru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CustomShape 1"/>
          <p:cNvSpPr/>
          <p:nvPr/>
        </p:nvSpPr>
        <p:spPr>
          <a:xfrm>
            <a:off x="527400" y="428760"/>
            <a:ext cx="11111400" cy="6072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 fontScale="32000"/>
          </a:bodyPr>
          <a:p>
            <a:pPr marL="110160">
              <a:lnSpc>
                <a:spcPct val="100000"/>
              </a:lnSpc>
              <a:spcBef>
                <a:spcPts val="746"/>
              </a:spcBef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marL="110160">
              <a:lnSpc>
                <a:spcPct val="100000"/>
              </a:lnSpc>
              <a:spcBef>
                <a:spcPts val="879"/>
              </a:spcBef>
              <a:tabLst>
                <a:tab algn="l" pos="0"/>
              </a:tabLst>
            </a:pPr>
            <a:r>
              <a:rPr b="1" lang="ru-RU" sz="4400" spc="-1" strike="noStrike">
                <a:solidFill>
                  <a:srgbClr val="002060"/>
                </a:solidFill>
                <a:latin typeface="Times New Roman"/>
              </a:rPr>
              <a:t>     </a:t>
            </a:r>
            <a:r>
              <a:rPr b="1" lang="ru-RU" sz="4400" spc="-1" strike="noStrike">
                <a:solidFill>
                  <a:srgbClr val="002060"/>
                </a:solidFill>
                <a:latin typeface="Times New Roman"/>
              </a:rPr>
              <a:t>	</a:t>
            </a:r>
            <a:br/>
            <a:endParaRPr b="0" lang="ru-RU" sz="4400" spc="-1" strike="noStrike">
              <a:latin typeface="Arial"/>
            </a:endParaRPr>
          </a:p>
          <a:p>
            <a:pPr marL="110160" algn="ctr">
              <a:lnSpc>
                <a:spcPct val="100000"/>
              </a:lnSpc>
              <a:spcBef>
                <a:spcPts val="746"/>
              </a:spcBef>
              <a:tabLst>
                <a:tab algn="l" pos="0"/>
              </a:tabLst>
            </a:pPr>
            <a:endParaRPr b="0" lang="ru-RU" sz="4400" spc="-1" strike="noStrike">
              <a:latin typeface="Arial"/>
            </a:endParaRPr>
          </a:p>
          <a:p>
            <a:pPr marL="110160" algn="ctr">
              <a:lnSpc>
                <a:spcPct val="100000"/>
              </a:lnSpc>
              <a:spcBef>
                <a:spcPts val="746"/>
              </a:spcBef>
              <a:tabLst>
                <a:tab algn="l" pos="0"/>
              </a:tabLst>
            </a:pPr>
            <a:endParaRPr b="0" lang="ru-RU" sz="4400" spc="-1" strike="noStrike">
              <a:latin typeface="Arial"/>
            </a:endParaRPr>
          </a:p>
          <a:p>
            <a:pPr marL="110160" algn="ctr">
              <a:lnSpc>
                <a:spcPct val="100000"/>
              </a:lnSpc>
              <a:spcBef>
                <a:spcPts val="746"/>
              </a:spcBef>
              <a:tabLst>
                <a:tab algn="l" pos="0"/>
              </a:tabLst>
            </a:pPr>
            <a:endParaRPr b="0" lang="ru-RU" sz="4400" spc="-1" strike="noStrike">
              <a:latin typeface="Arial"/>
            </a:endParaRPr>
          </a:p>
          <a:p>
            <a:pPr marL="110160" algn="ctr">
              <a:lnSpc>
                <a:spcPct val="100000"/>
              </a:lnSpc>
              <a:spcBef>
                <a:spcPts val="746"/>
              </a:spcBef>
              <a:tabLst>
                <a:tab algn="l" pos="0"/>
              </a:tabLst>
            </a:pPr>
            <a:r>
              <a:rPr b="1" lang="ru-RU" sz="3740" spc="-1" strike="noStrike">
                <a:solidFill>
                  <a:srgbClr val="002060"/>
                </a:solidFill>
                <a:latin typeface="Verdana"/>
              </a:rPr>
              <a:t>Современный урок проектируется   по   определенному алгоритму, который предполагает  использовать таксономию (классификацию) учебных задач. </a:t>
            </a:r>
            <a:endParaRPr b="0" lang="ru-RU" sz="3740" spc="-1" strike="noStrike">
              <a:latin typeface="Arial"/>
            </a:endParaRPr>
          </a:p>
          <a:p>
            <a:pPr marL="110160" algn="ctr">
              <a:lnSpc>
                <a:spcPct val="100000"/>
              </a:lnSpc>
              <a:spcBef>
                <a:spcPts val="746"/>
              </a:spcBef>
              <a:tabLst>
                <a:tab algn="l" pos="0"/>
              </a:tabLst>
            </a:pPr>
            <a:r>
              <a:rPr b="1" lang="ru-RU" sz="3740" spc="-1" strike="noStrike">
                <a:solidFill>
                  <a:srgbClr val="002060"/>
                </a:solidFill>
                <a:latin typeface="Verdana"/>
              </a:rPr>
              <a:t>Таксономия  Бенжамина  Блума  состоит  </a:t>
            </a:r>
            <a:r>
              <a:rPr b="1" lang="ru-RU" sz="3740" spc="-1" strike="noStrike">
                <a:solidFill>
                  <a:srgbClr val="ff0000"/>
                </a:solidFill>
                <a:latin typeface="Verdana"/>
              </a:rPr>
              <a:t>из 6 уровней,</a:t>
            </a:r>
            <a:endParaRPr b="0" lang="ru-RU" sz="3740" spc="-1" strike="noStrike">
              <a:latin typeface="Arial"/>
            </a:endParaRPr>
          </a:p>
          <a:p>
            <a:pPr marL="457200" indent="-456480" algn="ctr">
              <a:lnSpc>
                <a:spcPct val="100000"/>
              </a:lnSpc>
              <a:spcBef>
                <a:spcPts val="746"/>
              </a:spcBef>
              <a:tabLst>
                <a:tab algn="l" pos="0"/>
              </a:tabLst>
            </a:pPr>
            <a:r>
              <a:rPr b="1" lang="ru-RU" sz="3740" spc="-1" strike="noStrike">
                <a:solidFill>
                  <a:srgbClr val="002060"/>
                </a:solidFill>
                <a:latin typeface="Verdana"/>
              </a:rPr>
              <a:t> </a:t>
            </a:r>
            <a:r>
              <a:rPr b="1" lang="ru-RU" sz="3740" spc="-1" strike="noStrike" u="sng">
                <a:solidFill>
                  <a:srgbClr val="002060"/>
                </a:solidFill>
                <a:uFillTx/>
                <a:latin typeface="Verdana"/>
              </a:rPr>
              <a:t>соответствующих  последовательным </a:t>
            </a:r>
            <a:endParaRPr b="0" lang="ru-RU" sz="3740" spc="-1" strike="noStrike">
              <a:latin typeface="Arial"/>
            </a:endParaRPr>
          </a:p>
          <a:p>
            <a:pPr marL="457200" indent="-456480" algn="ctr">
              <a:lnSpc>
                <a:spcPct val="100000"/>
              </a:lnSpc>
              <a:spcBef>
                <a:spcPts val="746"/>
              </a:spcBef>
              <a:tabLst>
                <a:tab algn="l" pos="0"/>
              </a:tabLst>
            </a:pPr>
            <a:r>
              <a:rPr b="1" lang="ru-RU" sz="3740" spc="-1" strike="noStrike" u="sng">
                <a:solidFill>
                  <a:srgbClr val="002060"/>
                </a:solidFill>
                <a:uFillTx/>
                <a:latin typeface="Verdana"/>
              </a:rPr>
              <a:t>мыслительным  процессам: </a:t>
            </a:r>
            <a:r>
              <a:rPr b="1" lang="ru-RU" sz="3740" spc="-1" strike="noStrike">
                <a:solidFill>
                  <a:srgbClr val="002060"/>
                </a:solidFill>
                <a:latin typeface="Verdana"/>
              </a:rPr>
              <a:t> </a:t>
            </a:r>
            <a:endParaRPr b="0" lang="ru-RU" sz="3740" spc="-1" strike="noStrike">
              <a:latin typeface="Arial"/>
            </a:endParaRPr>
          </a:p>
          <a:p>
            <a:pPr marL="457200" indent="-456480" algn="ctr">
              <a:lnSpc>
                <a:spcPct val="100000"/>
              </a:lnSpc>
              <a:spcBef>
                <a:spcPts val="1066"/>
              </a:spcBef>
              <a:tabLst>
                <a:tab algn="l" pos="0"/>
              </a:tabLst>
            </a:pPr>
            <a:r>
              <a:rPr b="1" lang="ru-RU" sz="5340" spc="-1" strike="noStrike">
                <a:solidFill>
                  <a:srgbClr val="002060"/>
                </a:solidFill>
                <a:latin typeface="Verdana"/>
              </a:rPr>
              <a:t> </a:t>
            </a:r>
            <a:r>
              <a:rPr b="1" lang="ru-RU" sz="5340" spc="-1" strike="noStrike">
                <a:solidFill>
                  <a:srgbClr val="ff0000"/>
                </a:solidFill>
                <a:latin typeface="Book Antiqua"/>
              </a:rPr>
              <a:t>знание,   понимание, применение,   </a:t>
            </a:r>
            <a:endParaRPr b="0" lang="ru-RU" sz="5340" spc="-1" strike="noStrike">
              <a:latin typeface="Arial"/>
            </a:endParaRPr>
          </a:p>
          <a:p>
            <a:pPr marL="457200" indent="-456480" algn="ctr">
              <a:lnSpc>
                <a:spcPct val="100000"/>
              </a:lnSpc>
              <a:spcBef>
                <a:spcPts val="1066"/>
              </a:spcBef>
              <a:tabLst>
                <a:tab algn="l" pos="0"/>
              </a:tabLst>
            </a:pPr>
            <a:r>
              <a:rPr b="1" lang="ru-RU" sz="5340" spc="-1" strike="noStrike">
                <a:solidFill>
                  <a:srgbClr val="ff0000"/>
                </a:solidFill>
                <a:latin typeface="Book Antiqua"/>
              </a:rPr>
              <a:t> </a:t>
            </a:r>
            <a:r>
              <a:rPr b="1" lang="ru-RU" sz="5340" spc="-1" strike="noStrike">
                <a:solidFill>
                  <a:srgbClr val="ff0000"/>
                </a:solidFill>
                <a:latin typeface="Book Antiqua"/>
              </a:rPr>
              <a:t>анализ,   синтез,    оценка.</a:t>
            </a:r>
            <a:endParaRPr b="0" lang="ru-RU" sz="5340" spc="-1" strike="noStrike">
              <a:latin typeface="Arial"/>
            </a:endParaRPr>
          </a:p>
        </p:txBody>
      </p:sp>
      <p:pic>
        <p:nvPicPr>
          <p:cNvPr id="379" name="Рисунок 3" descr="http://upload.wikimedia.org/wikipedia/ru/thumb/1/1f/Bloom_Benjamin.jpg/220px-Bloom_Benjamin.jpg"/>
          <p:cNvPicPr/>
          <p:nvPr/>
        </p:nvPicPr>
        <p:blipFill>
          <a:blip r:embed="rId1"/>
          <a:stretch/>
        </p:blipFill>
        <p:spPr>
          <a:xfrm>
            <a:off x="8728560" y="-59040"/>
            <a:ext cx="3234240" cy="2877480"/>
          </a:xfrm>
          <a:prstGeom prst="rect">
            <a:avLst/>
          </a:prstGeom>
          <a:ln w="0">
            <a:noFill/>
          </a:ln>
        </p:spPr>
      </p:pic>
      <p:sp>
        <p:nvSpPr>
          <p:cNvPr id="380" name="CustomShape 2"/>
          <p:cNvSpPr/>
          <p:nvPr/>
        </p:nvSpPr>
        <p:spPr>
          <a:xfrm>
            <a:off x="1337040" y="838080"/>
            <a:ext cx="7390800" cy="6850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50000"/>
              </a:scheme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ru-RU" sz="31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Таксономия  учебных целей   Б. Блума</a:t>
            </a:r>
            <a:endParaRPr b="0" lang="ru-RU" sz="3100" spc="-1" strike="noStrike">
              <a:latin typeface="Arial"/>
            </a:endParaRPr>
          </a:p>
        </p:txBody>
      </p:sp>
    </p:spTree>
  </p:cSld>
  <p:transition spd="med">
    <p:pull dir="l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75b5b"/>
      </a:dk2>
      <a:lt2>
        <a:srgbClr val="dddddd"/>
      </a:lt2>
      <a:accent1>
        <a:srgbClr val="cbb61d"/>
      </a:accent1>
      <a:accent2>
        <a:srgbClr val="6ca5d8"/>
      </a:accent2>
      <a:accent3>
        <a:srgbClr val="ffffff"/>
      </a:accent3>
      <a:accent4>
        <a:srgbClr val="000056"/>
      </a:accent4>
      <a:accent5>
        <a:srgbClr val="e2d7ab"/>
      </a:accent5>
      <a:accent6>
        <a:srgbClr val="6195c4"/>
      </a:accent6>
      <a:hlink>
        <a:srgbClr val="5d4bc7"/>
      </a:hlink>
      <a:folHlink>
        <a:srgbClr val="878fa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75b5b"/>
      </a:dk2>
      <a:lt2>
        <a:srgbClr val="dddddd"/>
      </a:lt2>
      <a:accent1>
        <a:srgbClr val="cbb61d"/>
      </a:accent1>
      <a:accent2>
        <a:srgbClr val="6ca5d8"/>
      </a:accent2>
      <a:accent3>
        <a:srgbClr val="ffffff"/>
      </a:accent3>
      <a:accent4>
        <a:srgbClr val="000056"/>
      </a:accent4>
      <a:accent5>
        <a:srgbClr val="e2d7ab"/>
      </a:accent5>
      <a:accent6>
        <a:srgbClr val="6195c4"/>
      </a:accent6>
      <a:hlink>
        <a:srgbClr val="5d4bc7"/>
      </a:hlink>
      <a:folHlink>
        <a:srgbClr val="878fa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75b5b"/>
      </a:dk2>
      <a:lt2>
        <a:srgbClr val="dddddd"/>
      </a:lt2>
      <a:accent1>
        <a:srgbClr val="cbb61d"/>
      </a:accent1>
      <a:accent2>
        <a:srgbClr val="6ca5d8"/>
      </a:accent2>
      <a:accent3>
        <a:srgbClr val="ffffff"/>
      </a:accent3>
      <a:accent4>
        <a:srgbClr val="000056"/>
      </a:accent4>
      <a:accent5>
        <a:srgbClr val="e2d7ab"/>
      </a:accent5>
      <a:accent6>
        <a:srgbClr val="6195c4"/>
      </a:accent6>
      <a:hlink>
        <a:srgbClr val="5d4bc7"/>
      </a:hlink>
      <a:folHlink>
        <a:srgbClr val="878fa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75b5b"/>
      </a:dk2>
      <a:lt2>
        <a:srgbClr val="dddddd"/>
      </a:lt2>
      <a:accent1>
        <a:srgbClr val="cbb61d"/>
      </a:accent1>
      <a:accent2>
        <a:srgbClr val="6ca5d8"/>
      </a:accent2>
      <a:accent3>
        <a:srgbClr val="ffffff"/>
      </a:accent3>
      <a:accent4>
        <a:srgbClr val="000056"/>
      </a:accent4>
      <a:accent5>
        <a:srgbClr val="e2d7ab"/>
      </a:accent5>
      <a:accent6>
        <a:srgbClr val="6195c4"/>
      </a:accent6>
      <a:hlink>
        <a:srgbClr val="5d4bc7"/>
      </a:hlink>
      <a:folHlink>
        <a:srgbClr val="878fa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75b5b"/>
      </a:dk2>
      <a:lt2>
        <a:srgbClr val="dddddd"/>
      </a:lt2>
      <a:accent1>
        <a:srgbClr val="cbb61d"/>
      </a:accent1>
      <a:accent2>
        <a:srgbClr val="6ca5d8"/>
      </a:accent2>
      <a:accent3>
        <a:srgbClr val="ffffff"/>
      </a:accent3>
      <a:accent4>
        <a:srgbClr val="000056"/>
      </a:accent4>
      <a:accent5>
        <a:srgbClr val="e2d7ab"/>
      </a:accent5>
      <a:accent6>
        <a:srgbClr val="6195c4"/>
      </a:accent6>
      <a:hlink>
        <a:srgbClr val="5d4bc7"/>
      </a:hlink>
      <a:folHlink>
        <a:srgbClr val="878fa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</TotalTime>
  <Application>LibreOffice/7.0.1.2$Windows_x86 LibreOffice_project/7cbcfc562f6eb6708b5ff7d7397325de9e764452</Application>
  <Words>822</Words>
  <Paragraphs>168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2022-03-11T08:27:55Z</dcterms:created>
  <dc:creator>Маркетинг</dc:creator>
  <dc:description/>
  <dc:language>ru-RU</dc:language>
  <cp:lastModifiedBy/>
  <dcterms:modified xsi:type="dcterms:W3CDTF">2022-03-22T07:50:10Z</dcterms:modified>
  <cp:revision>19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reated">
    <vt:filetime>2021-01-27T00:00:00Z</vt:filetime>
  </property>
  <property fmtid="{D5CDD505-2E9C-101B-9397-08002B2CF9AE}" pid="4" name="Creator">
    <vt:lpwstr>Microsoft® PowerPoint® 2016</vt:lpwstr>
  </property>
  <property fmtid="{D5CDD505-2E9C-101B-9397-08002B2CF9AE}" pid="5" name="HiddenSlides">
    <vt:i4>0</vt:i4>
  </property>
  <property fmtid="{D5CDD505-2E9C-101B-9397-08002B2CF9AE}" pid="6" name="HyperlinksChanged">
    <vt:bool>0</vt:bool>
  </property>
  <property fmtid="{D5CDD505-2E9C-101B-9397-08002B2CF9AE}" pid="7" name="LastSaved">
    <vt:filetime>2022-03-11T00:00:00Z</vt:filetime>
  </property>
  <property fmtid="{D5CDD505-2E9C-101B-9397-08002B2CF9AE}" pid="8" name="LinksUpToDate">
    <vt:bool>0</vt:bool>
  </property>
  <property fmtid="{D5CDD505-2E9C-101B-9397-08002B2CF9AE}" pid="9" name="MMClips">
    <vt:i4>0</vt:i4>
  </property>
  <property fmtid="{D5CDD505-2E9C-101B-9397-08002B2CF9AE}" pid="10" name="Notes">
    <vt:i4>2</vt:i4>
  </property>
  <property fmtid="{D5CDD505-2E9C-101B-9397-08002B2CF9AE}" pid="11" name="PresentationFormat">
    <vt:lpwstr>Широкоэкранный</vt:lpwstr>
  </property>
  <property fmtid="{D5CDD505-2E9C-101B-9397-08002B2CF9AE}" pid="12" name="ScaleCrop">
    <vt:bool>0</vt:bool>
  </property>
  <property fmtid="{D5CDD505-2E9C-101B-9397-08002B2CF9AE}" pid="13" name="ShareDoc">
    <vt:bool>0</vt:bool>
  </property>
  <property fmtid="{D5CDD505-2E9C-101B-9397-08002B2CF9AE}" pid="14" name="Slides">
    <vt:i4>13</vt:i4>
  </property>
</Properties>
</file>