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0" r:id="rId3"/>
    <p:sldId id="261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5303511"/>
          </a:xfrm>
        </p:spPr>
        <p:txBody>
          <a:bodyPr>
            <a:normAutofit/>
          </a:bodyPr>
          <a:lstStyle/>
          <a:p>
            <a:pPr marL="457200" algn="ctr"/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Единый методический день 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«Анализ и инновационные педагогические технологии как средство повышения качества обучения»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2441" y="5708175"/>
            <a:ext cx="4214272" cy="864096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МКУО РИМЦ</a:t>
            </a:r>
          </a:p>
          <a:p>
            <a:pPr algn="l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30.08.2021 г.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A5F9B-72B4-4F03-A80A-AE23B64A0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AB55F3-E18B-4D7F-BCF4-C1932C25A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Школа - это радость, и каждый школьный год несет что-то новое, не известное ранее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 в мире ничего прекраснее, чем познавать новое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Поздравляем вас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новым учебным годом!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никогда ваш разум не отказывается от новых знаний, но всегда стремится к познанию и мудрости!</a:t>
            </a:r>
            <a:b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42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2034"/>
          </a:xfrm>
        </p:spPr>
        <p:txBody>
          <a:bodyPr>
            <a:noAutofit/>
          </a:bodyPr>
          <a:lstStyle/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Новые требования к результатам освоения образовательных программ (результатам образования) обусловливают совершенствование содержания и разработку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новых методик и технологий                образовательной деятельности (преподавания/обучения)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форм контроля ее результатов (мониторинг качества обучения)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Инновационные образовательные технологии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Инновация 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нововведение в области техники, технологии, организации труда или управления, основанное на использовании достижений науки и передового опыта;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Конечный результат инновационной деятельности: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или усовершенствованный продукт, реализуемый на рынке;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или усовершенствованный технологический процесс, используемый в практической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E721A-EA87-450D-9C9A-6FF9A4304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27AAC0-4ACE-4C7D-97FF-AAAB58C4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altLang="ru-RU" sz="2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Инновационные технологии 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наборы методов и средств, поддерживающих этапы реализации нововведения.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tabLst/>
              <a:defRPr/>
            </a:pPr>
            <a:endParaRPr kumimoji="0" lang="ru-RU" altLang="ru-RU" sz="2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Суть инновационной деятельности в педагогике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внедрение в конкретный образовательный процесс научных разработок из различных областей знания и деятельности (психологии, информатики, экономики, кибернетики и т.п.)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253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6720E-19A0-4E4D-836B-7B175FC4D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kumimoji="0" lang="ru-RU" altLang="ru-RU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Принципы, позволяющие рассматривать методику как инновационную: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90C7B2-B46F-423D-883B-FBD6CBAD1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предполагается, что в данных педагогических условиях она не применялась. Допустимым считается адаптация уже существующей эффективной методики под конкретные педагогические условия.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altLang="ru-RU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есть основания судить о том, что новшество повысит эффективность процессов и будет положительно влиять на качество результата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75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E6B4BA-A991-47AF-B375-48FB5C337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Факторы, влияющие на качество знаний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09F7D1-80F7-4C55-B369-4905E5EE7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индивидуальных особенностей учащихся (интересы, мотивы, склонности, способности, психологический тип и т.п.)знаний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профессионального мастерства учителя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Традиции и новации в обучении (содержание, объем, технологии и методы обучения). Уровень подготовленности к обучению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Состояние учебно-методического обеспечения учебного процесса (качества учебников, учебно-методических комплектов для учителя и ученика)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Внешнее влияние (семьи, взрослых, друзей, одноклассников и т.п.)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Физиологические факторы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 оценивания знаний учащихся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Педагогическое взаимодействие детей и взрослых. Уровень коммуникативных отношений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437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421AA-60AB-46D4-AC3D-C5EAD896B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 связано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0EC27C-43B0-451B-961D-03C3CF159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ts val="1470"/>
              </a:lnSpc>
              <a:buNone/>
            </a:pP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учащихся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: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возможностями в будущем достигнуть успехов в карьере, достигнуть цели, поставленной в жизни;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глубокими прочными знаниями по всем предметам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3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родителей: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ts val="1470"/>
              </a:lnSpc>
              <a:buSzPts val="1000"/>
              <a:buNone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получением знаний, умений и навыков, которые позволяют выпускнику школы найти свое место в жизни, добиться уважения окружающих его людей;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профессионализмом педагогов;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педагога увлечь детей своим предметом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ts val="1470"/>
              </a:lnSpc>
              <a:buNone/>
            </a:pPr>
            <a:r>
              <a:rPr lang="ru-RU" sz="3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учителей: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подготовить школьника в ВУЗ, глубоким раскрытием наиболее интересных вопросов науки, подготовкой ученика не только умственно, но и нравственно (морально);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ученика самостоятельно мыслить, анализировать и самостоятельно работать;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 школой, которая учитывает индивидуальные особенности школьника, способности и потребности детей; где учителя придерживаются гуманистического принципа воспитания, где есть творческие педагоги и мудрое руководство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283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D141D3-DE16-4D64-85E5-BE2F8765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инновационных технологий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A13DC0-E626-4F51-A2B8-2E899567C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человека к жизни в постоянно меняющемся мире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должно развивать механизмы инновационной деятельности, находить творческие способы решения жизненно важных проблем, способствовать превращению творчества в норму и форму существования человека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Инновационная деятельность предполагает систему взаимосвязанных видов работ, совокупность которых обеспечивает появление действительных инноваций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624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53604-69DA-4572-AE8F-75E328CE4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19019B-6DF4-4041-9337-AE27E0CC6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Конфуций сказал: «Три пути ведут к знанию: путь размышлений – это самый благородный; путь поражения – это путь самый легкий; и путь опыта – это путь самый трудный»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 надо идти по всем трем дорогам сразу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жесткое требование нашей профессии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4336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588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verdana</vt:lpstr>
      <vt:lpstr>Wingdings</vt:lpstr>
      <vt:lpstr>Тема Office</vt:lpstr>
      <vt:lpstr>Единый методический день  «Анализ и инновационные педагогические технологии как средство повышения качества обучения»</vt:lpstr>
      <vt:lpstr>Презентация PowerPoint</vt:lpstr>
      <vt:lpstr>Инновационные образовательные технологии</vt:lpstr>
      <vt:lpstr>Презентация PowerPoint</vt:lpstr>
      <vt:lpstr>Принципы, позволяющие рассматривать методику как инновационную:</vt:lpstr>
      <vt:lpstr>Факторы, влияющие на качество знаний</vt:lpstr>
      <vt:lpstr>Качество образования связано</vt:lpstr>
      <vt:lpstr>Главная цель инновационных технологий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методы работы  по профориентации  на педагогические специальности</dc:title>
  <dc:creator>Хантер2033</dc:creator>
  <cp:lastModifiedBy>Светлана Рыбалкина</cp:lastModifiedBy>
  <cp:revision>45</cp:revision>
  <dcterms:created xsi:type="dcterms:W3CDTF">2020-04-22T12:53:34Z</dcterms:created>
  <dcterms:modified xsi:type="dcterms:W3CDTF">2021-08-26T08:44:29Z</dcterms:modified>
</cp:coreProperties>
</file>