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0" r:id="rId2"/>
    <p:sldId id="293" r:id="rId3"/>
    <p:sldId id="294" r:id="rId4"/>
    <p:sldId id="299" r:id="rId5"/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6" r:id="rId15"/>
    <p:sldId id="267" r:id="rId16"/>
    <p:sldId id="268" r:id="rId17"/>
    <p:sldId id="269" r:id="rId18"/>
    <p:sldId id="270" r:id="rId19"/>
    <p:sldId id="271" r:id="rId20"/>
    <p:sldId id="298" r:id="rId21"/>
    <p:sldId id="296" r:id="rId22"/>
    <p:sldId id="297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2" r:id="rId43"/>
    <p:sldId id="295" r:id="rId4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381" autoAdjust="0"/>
  </p:normalViewPr>
  <p:slideViewPr>
    <p:cSldViewPr snapToGrid="0">
      <p:cViewPr varScale="1">
        <p:scale>
          <a:sx n="63" d="100"/>
          <a:sy n="63" d="100"/>
        </p:scale>
        <p:origin x="99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1FB3C-10E0-4180-83FE-6B4555C62557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466F8-64AD-4196-9FB7-CD2E9D8860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188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1FB3C-10E0-4180-83FE-6B4555C62557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466F8-64AD-4196-9FB7-CD2E9D8860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20884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1FB3C-10E0-4180-83FE-6B4555C62557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466F8-64AD-4196-9FB7-CD2E9D8860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4708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1FB3C-10E0-4180-83FE-6B4555C62557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466F8-64AD-4196-9FB7-CD2E9D8860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0092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1FB3C-10E0-4180-83FE-6B4555C62557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466F8-64AD-4196-9FB7-CD2E9D8860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46693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1FB3C-10E0-4180-83FE-6B4555C62557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466F8-64AD-4196-9FB7-CD2E9D8860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327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1FB3C-10E0-4180-83FE-6B4555C62557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466F8-64AD-4196-9FB7-CD2E9D8860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6909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1FB3C-10E0-4180-83FE-6B4555C62557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466F8-64AD-4196-9FB7-CD2E9D8860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437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1FB3C-10E0-4180-83FE-6B4555C62557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466F8-64AD-4196-9FB7-CD2E9D8860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6611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1FB3C-10E0-4180-83FE-6B4555C62557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466F8-64AD-4196-9FB7-CD2E9D8860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29209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1FB3C-10E0-4180-83FE-6B4555C62557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466F8-64AD-4196-9FB7-CD2E9D8860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7536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B1FB3C-10E0-4180-83FE-6B4555C62557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C466F8-64AD-4196-9FB7-CD2E9D8860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7226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Решение задач по теме </a:t>
            </a:r>
            <a:br>
              <a:rPr lang="ru-RU" dirty="0" smtClean="0"/>
            </a:br>
            <a:r>
              <a:rPr lang="ru-RU" dirty="0" smtClean="0"/>
              <a:t>« МКТ и термодинамика»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(№25 и №27) ЕГЭ физика 2022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48237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2947" y="818297"/>
            <a:ext cx="4432528" cy="1009702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>
            <a:off x="1622947" y="2004378"/>
            <a:ext cx="6891338" cy="262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385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2257" y="736979"/>
            <a:ext cx="6769289" cy="5022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414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7039" y="365125"/>
            <a:ext cx="6934556" cy="5658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477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35" y="528578"/>
            <a:ext cx="5626389" cy="1162110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>
            <a:off x="0" y="2038350"/>
            <a:ext cx="7181850" cy="39258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9248" y="4824187"/>
            <a:ext cx="5352752" cy="1140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901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1813560" y="1285558"/>
            <a:ext cx="5984875" cy="43513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0417" y="5051797"/>
            <a:ext cx="2304762" cy="34285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329245" y="597389"/>
            <a:ext cx="57304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/>
              <a:t>Первое начало термодинамики</a:t>
            </a:r>
          </a:p>
        </p:txBody>
      </p:sp>
    </p:spTree>
    <p:extLst>
      <p:ext uri="{BB962C8B-B14F-4D97-AF65-F5344CB8AC3E}">
        <p14:creationId xmlns:p14="http://schemas.microsoft.com/office/powerpoint/2010/main" val="479045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t="9731"/>
          <a:stretch/>
        </p:blipFill>
        <p:spPr>
          <a:xfrm>
            <a:off x="1975514" y="234359"/>
            <a:ext cx="7552381" cy="5519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036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5739" b="1"/>
          <a:stretch/>
        </p:blipFill>
        <p:spPr>
          <a:xfrm>
            <a:off x="1446663" y="350519"/>
            <a:ext cx="7180952" cy="5408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392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767" y="545910"/>
            <a:ext cx="7171428" cy="48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49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3337" y="0"/>
            <a:ext cx="6695238" cy="57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9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3517" y="1132764"/>
            <a:ext cx="6980952" cy="390476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264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0"/>
            <a:ext cx="10180687" cy="6697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1977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57428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5194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3020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Тепловой баланс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84725" y="1216025"/>
            <a:ext cx="7022549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98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8609" y="389056"/>
            <a:ext cx="7352381" cy="49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513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998" y="405386"/>
            <a:ext cx="6828571" cy="4533333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>
            <a:off x="4933438" y="4938719"/>
            <a:ext cx="6772275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097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3164"/>
          <a:stretch/>
        </p:blipFill>
        <p:spPr>
          <a:xfrm>
            <a:off x="1992573" y="198119"/>
            <a:ext cx="6876190" cy="5616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026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2824" y="614150"/>
            <a:ext cx="6380952" cy="2800000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>
            <a:off x="3997400" y="3414150"/>
            <a:ext cx="2971800" cy="655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552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4731"/>
          <a:stretch/>
        </p:blipFill>
        <p:spPr>
          <a:xfrm>
            <a:off x="2489330" y="106680"/>
            <a:ext cx="6897146" cy="5536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08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9301" y="573206"/>
            <a:ext cx="7076190" cy="2980952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>
            <a:off x="2057400" y="3801110"/>
            <a:ext cx="7058025" cy="122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358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320040"/>
            <a:ext cx="9738360" cy="58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6610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/>
          <a:lstStyle/>
          <a:p>
            <a:r>
              <a:rPr lang="ru-RU" dirty="0" err="1" smtClean="0"/>
              <a:t>Термодинамика.Вычисление</a:t>
            </a:r>
            <a:r>
              <a:rPr lang="ru-RU" dirty="0" smtClean="0"/>
              <a:t> работы .КПД,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 rotWithShape="1">
          <a:blip r:embed="rId2"/>
          <a:srcRect l="5176" t="11908"/>
          <a:stretch/>
        </p:blipFill>
        <p:spPr>
          <a:xfrm>
            <a:off x="182880" y="1524000"/>
            <a:ext cx="6701790" cy="133413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0042" y="2675255"/>
            <a:ext cx="6895238" cy="33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305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8108" y="873456"/>
            <a:ext cx="7342857" cy="45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536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3586"/>
          <a:stretch/>
        </p:blipFill>
        <p:spPr>
          <a:xfrm>
            <a:off x="2129051" y="563880"/>
            <a:ext cx="6952381" cy="5344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352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4573" b="5947"/>
          <a:stretch/>
        </p:blipFill>
        <p:spPr>
          <a:xfrm>
            <a:off x="2650289" y="243840"/>
            <a:ext cx="6952381" cy="6263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27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-1089" t="7550" r="1089" b="-3643"/>
          <a:stretch/>
        </p:blipFill>
        <p:spPr>
          <a:xfrm>
            <a:off x="2088108" y="548640"/>
            <a:ext cx="7000000" cy="5628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81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2644"/>
            <a:ext cx="6895238" cy="5076190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>
            <a:off x="6895238" y="3465513"/>
            <a:ext cx="4419600" cy="123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02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1326"/>
          <a:stretch/>
        </p:blipFill>
        <p:spPr>
          <a:xfrm>
            <a:off x="2088107" y="213359"/>
            <a:ext cx="7028571" cy="582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264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0562" y="477672"/>
            <a:ext cx="7066667" cy="48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757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" y="121920"/>
            <a:ext cx="7238095" cy="44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359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1859280" y="690245"/>
            <a:ext cx="676275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840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277" y="259080"/>
            <a:ext cx="4268534" cy="609166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8920" y="340011"/>
            <a:ext cx="3830881" cy="263588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8920" y="3189253"/>
            <a:ext cx="3835325" cy="270862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91721" y="2671093"/>
            <a:ext cx="3163119" cy="2683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88126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6920" y="182880"/>
            <a:ext cx="7219048" cy="56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211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730" t="23323" r="1297" b="4528"/>
          <a:stretch/>
        </p:blipFill>
        <p:spPr>
          <a:xfrm>
            <a:off x="121407" y="223515"/>
            <a:ext cx="6834259" cy="1188720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>
            <a:off x="121407" y="1412235"/>
            <a:ext cx="7077075" cy="38290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3821" y="4763541"/>
            <a:ext cx="6535478" cy="1261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47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2041"/>
          <a:stretch/>
        </p:blipFill>
        <p:spPr>
          <a:xfrm>
            <a:off x="2910840" y="121920"/>
            <a:ext cx="5928359" cy="588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475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6332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1122363"/>
            <a:ext cx="9144000" cy="2387600"/>
          </a:xfrm>
        </p:spPr>
        <p:txBody>
          <a:bodyPr/>
          <a:lstStyle/>
          <a:p>
            <a:r>
              <a:rPr lang="ru-RU" dirty="0" smtClean="0"/>
              <a:t>Динамика </a:t>
            </a:r>
            <a:r>
              <a:rPr lang="ru-RU" dirty="0" smtClean="0"/>
              <a:t>.Механическое </a:t>
            </a:r>
            <a:r>
              <a:rPr lang="ru-RU" dirty="0" err="1" smtClean="0"/>
              <a:t>рвновесие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0" y="3602038"/>
            <a:ext cx="9144000" cy="1655762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442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8424" y="709683"/>
            <a:ext cx="9348716" cy="5467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00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1615440" y="0"/>
            <a:ext cx="6288088" cy="6129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118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1314" y="750627"/>
            <a:ext cx="6597989" cy="2959252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>
            <a:off x="4328160" y="3870643"/>
            <a:ext cx="3048000" cy="792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626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1880" y="259307"/>
            <a:ext cx="6972658" cy="5650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546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280</TotalTime>
  <Words>29</Words>
  <Application>Microsoft Office PowerPoint</Application>
  <PresentationFormat>Широкоэкранный</PresentationFormat>
  <Paragraphs>6</Paragraphs>
  <Slides>43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7" baseType="lpstr">
      <vt:lpstr>Arial</vt:lpstr>
      <vt:lpstr>Calibri</vt:lpstr>
      <vt:lpstr>Calibri Light</vt:lpstr>
      <vt:lpstr>Office Theme</vt:lpstr>
      <vt:lpstr>Решение задач по теме  « МКТ и термодинамика»</vt:lpstr>
      <vt:lpstr>Презентация PowerPoint</vt:lpstr>
      <vt:lpstr>Презентация PowerPoint</vt:lpstr>
      <vt:lpstr>Презентация PowerPoint</vt:lpstr>
      <vt:lpstr>Динамика .Механическое рвновесие.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Тепловой баланс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Термодинамика.Вычисление работы .КПД,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Динамика .</dc:title>
  <dc:creator>Мама Света</dc:creator>
  <cp:lastModifiedBy>Мама Света</cp:lastModifiedBy>
  <cp:revision>15</cp:revision>
  <dcterms:created xsi:type="dcterms:W3CDTF">2022-02-13T04:53:44Z</dcterms:created>
  <dcterms:modified xsi:type="dcterms:W3CDTF">2022-02-15T15:25:03Z</dcterms:modified>
</cp:coreProperties>
</file>