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60" r:id="rId3"/>
    <p:sldId id="261" r:id="rId4"/>
    <p:sldId id="281" r:id="rId5"/>
    <p:sldId id="288" r:id="rId6"/>
    <p:sldId id="282" r:id="rId7"/>
    <p:sldId id="283" r:id="rId8"/>
    <p:sldId id="284" r:id="rId9"/>
    <p:sldId id="286" r:id="rId10"/>
    <p:sldId id="28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171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8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6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285728"/>
            <a:ext cx="9144000" cy="5303511"/>
          </a:xfrm>
        </p:spPr>
        <p:txBody>
          <a:bodyPr>
            <a:normAutofit/>
          </a:bodyPr>
          <a:lstStyle/>
          <a:p>
            <a:pPr marL="457200" algn="ctr"/>
            <a:r>
              <a:rPr lang="ru-RU" sz="4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Единый методический день </a:t>
            </a:r>
            <a:br>
              <a:rPr lang="ru-RU" sz="4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</a:br>
            <a:r>
              <a:rPr lang="ru-RU" sz="4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«Анализ и инновационные педагогические технологии как средство повышения качества обучения»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2441" y="5708175"/>
            <a:ext cx="4214272" cy="864096"/>
          </a:xfrm>
        </p:spPr>
        <p:txBody>
          <a:bodyPr>
            <a:normAutofit/>
          </a:bodyPr>
          <a:lstStyle/>
          <a:p>
            <a:pPr algn="l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МКУО РИМЦ</a:t>
            </a:r>
          </a:p>
          <a:p>
            <a:pPr algn="l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30.08.2021 г.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0A5F9B-72B4-4F03-A80A-AE23B64A0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AB55F3-E18B-4D7F-BCF4-C1932C25A8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Школа - это радость, и каждый школьный год несет что-то новое, не известное ранее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Нет в мире ничего прекраснее, чем познавать новое 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Поздравляем вас</a:t>
            </a:r>
            <a:r>
              <a:rPr lang="en-US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новым учебным годом!</a:t>
            </a:r>
          </a:p>
          <a:p>
            <a:pPr marL="0" indent="0">
              <a:buNone/>
            </a:pPr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Пусть никогда ваш разум не отказывается от новых знаний, но всегда стремится к познанию и мудрости!</a:t>
            </a:r>
            <a:b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</a:b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5427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02034"/>
          </a:xfrm>
        </p:spPr>
        <p:txBody>
          <a:bodyPr>
            <a:noAutofit/>
          </a:bodyPr>
          <a:lstStyle/>
          <a:p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ru-RU" sz="2400" b="1" i="0" u="none" strike="noStrike" kern="0" cap="none" spc="0" normalizeH="0" baseline="0" noProof="0" dirty="0">
              <a:ln>
                <a:noFill/>
              </a:ln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Times New Roman" pitchFamily="18" charset="0"/>
                <a:ea typeface="+mn-ea"/>
                <a:cs typeface="+mn-cs"/>
              </a:rPr>
              <a:t>Новые требования к результатам освоения образовательных программ (результатам образования) обусловливают совершенствование содержания и разработку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ru-RU" sz="2400" b="1" i="0" u="none" strike="noStrike" kern="0" cap="none" spc="0" normalizeH="0" baseline="0" noProof="0" dirty="0">
              <a:ln>
                <a:noFill/>
              </a:ln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Times New Roman" pitchFamily="18" charset="0"/>
                <a:ea typeface="+mn-ea"/>
                <a:cs typeface="+mn-cs"/>
              </a:rPr>
              <a:t>новых методик и технологий                образовательной деятельности (преподавания/обучения)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ru-RU" sz="2400" b="1" i="0" u="none" strike="noStrike" kern="0" cap="none" spc="0" normalizeH="0" baseline="0" noProof="0" dirty="0">
              <a:ln>
                <a:noFill/>
              </a:ln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Times New Roman" pitchFamily="18" charset="0"/>
                <a:ea typeface="+mn-ea"/>
                <a:cs typeface="+mn-cs"/>
              </a:rPr>
              <a:t>форм контроля ее результатов (мониторинг качества обучения)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Инновационные образовательные технологии</a:t>
            </a:r>
            <a:endParaRPr kumimoji="0" lang="ru-RU" altLang="ru-RU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Инновация </a:t>
            </a:r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 нововведение в области техники, технологии, организации труда или управления, основанное на использовании достижений науки и передового опыта;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Конечный результат инновационной деятельности: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новый или усовершенствованный продукт, реализуемый на рынке;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новый или усовершенствованный технологический процесс, используемый в практической деятельности.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2E721A-EA87-450D-9C9A-6FF9A4304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27AAC0-4ACE-4C7D-97FF-AAAB58C4C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>
            <a:norm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ru-RU" altLang="ru-RU" sz="2400" b="1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4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Инновационные технологии </a:t>
            </a: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- наборы методов и средств, поддерживающих этапы реализации нововведения.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tabLst/>
              <a:defRPr/>
            </a:pPr>
            <a:endParaRPr kumimoji="0" lang="ru-RU" altLang="ru-RU" sz="2400" b="1" i="1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400" b="1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Суть инновационной деятельности в педагогике</a:t>
            </a: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: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  внедрение в конкретный образовательный процесс научных разработок из различных областей знания и деятельности (психологии, информатики, экономики, кибернетики и т.п.)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7253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D141D3-DE16-4D64-85E5-BE2F87654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цель инновационных технологий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A13DC0-E626-4F51-A2B8-2E899567CD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подготовка человека к жизни в постоянно меняющемся мире</a:t>
            </a:r>
          </a:p>
          <a:p>
            <a:pPr marL="0" indent="0">
              <a:buNone/>
            </a:pPr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Образование должно развивать механизмы инновационной деятельности, находить творческие способы решения жизненно важных проблем, способствовать превращению творчества в норму и форму существования человека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Инновационная деятельность предполагает систему взаимосвязанных видов работ, совокупность которых обеспечивает появление действительных инноваций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749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E6720E-19A0-4E4D-836B-7B175FC4D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796950"/>
          </a:xfrm>
        </p:spPr>
        <p:txBody>
          <a:bodyPr>
            <a:noAutofit/>
          </a:bodyPr>
          <a:lstStyle/>
          <a:p>
            <a:r>
              <a:rPr kumimoji="0" lang="ru-RU" altLang="ru-RU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j-ea"/>
                <a:cs typeface="+mj-cs"/>
              </a:rPr>
              <a:t>Принципы, позволяющие рассматривать методику как инновационную: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90C7B2-B46F-423D-883B-FBD6CBAD1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/>
          </a:bodyPr>
          <a:lstStyle/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предполагается, что в данных педагогических условиях она не применялась. Допустимым считается адаптация уже существующей эффективной методики под конкретные педагогические условия. 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86D1E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ru-RU" altLang="ru-RU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  <a:p>
            <a:pPr marR="0" lvl="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SzPct val="90000"/>
              <a:buFont typeface="Wingdings" panose="05000000000000000000" pitchFamily="2" charset="2"/>
              <a:buChar char="ü"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есть основания судить о том, что новшество повысит эффективность процессов и будет положительно влиять на качество результата обучения.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5758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E6B4BA-A991-47AF-B375-48FB5C337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Факторы, влияющие на качество знаний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09F7D1-80F7-4C55-B369-4905E5EE71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ts val="1470"/>
              </a:lnSpc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endParaRPr lang="ru-RU" sz="2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индивидуальных особенностей учащихся (интересы, мотивы, склонности, способности, психологический тип и т.п.)знаний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профессионального мастерства учителя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Традиции и новации в обучении (содержание, объем, технологии и методы обучения). Уровень подготовленности к обучению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Состояние учебно-методического обеспечения учебного процесса (качества учебников, учебно-методических комплектов для учителя и ученика)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Внешнее влияние (семьи, взрослых, друзей, одноклассников и т.п.)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Физиологические факторы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Система оценивания знаний учащихся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Педагогическое взаимодействие детей и взрослых. Уровень коммуникативных отношений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7437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2421AA-60AB-46D4-AC3D-C5EAD896B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образования связано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0EC27C-43B0-451B-961D-03C3CF1592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lnSpc>
                <a:spcPts val="1470"/>
              </a:lnSpc>
              <a:buNone/>
            </a:pPr>
            <a:r>
              <a:rPr lang="ru-RU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учащихся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: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ts val="1470"/>
              </a:lnSpc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возможностями в будущем достигнуть успехов в карьере, достигнуть цели, поставленной в жизни;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глубокими прочными знаниями по всем предметам</a:t>
            </a:r>
          </a:p>
          <a:p>
            <a:pPr marL="0" indent="0">
              <a:lnSpc>
                <a:spcPts val="1470"/>
              </a:lnSpc>
              <a:buNone/>
            </a:pPr>
            <a:r>
              <a:rPr lang="ru-RU" sz="32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 родителей: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lnSpc>
                <a:spcPts val="1470"/>
              </a:lnSpc>
              <a:buSzPts val="1000"/>
              <a:buNone/>
              <a:tabLst>
                <a:tab pos="457200" algn="l"/>
              </a:tabLs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получением знаний, умений и навыков, которые позволяют выпускнику школы найти свое место в жизни, добиться уважения окружающих его людей;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ts val="1470"/>
              </a:lnSpc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профессионализмом педагогов;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ts val="1470"/>
              </a:lnSpc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умением педагога увлечь детей своим предметом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ts val="1470"/>
              </a:lnSpc>
              <a:buNone/>
            </a:pPr>
            <a:r>
              <a:rPr lang="ru-RU" sz="32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 учителей: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ts val="1470"/>
              </a:lnSpc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умением подготовить школьника в ВУЗ, глубоким раскрытием наиболее интересных вопросов науки, подготовкой ученика не только умственно, но и нравственно (морально);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lnSpc>
                <a:spcPts val="1470"/>
              </a:lnSpc>
              <a:buSzPts val="1000"/>
              <a:buFont typeface="Wingdings" panose="05000000000000000000" pitchFamily="2" charset="2"/>
              <a:buChar char="ü"/>
              <a:tabLst>
                <a:tab pos="457200" algn="l"/>
              </a:tabLst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умением ученика самостоятельно мыслить, анализировать и самостоятельно работать;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ru-RU" sz="3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 школой, которая учитывает индивидуальные особенности школьника, способности и потребности детей; где учителя придерживаются гуманистического принципа воспитания, где есть творческие педагоги и мудрое руководство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828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253604-69DA-4572-AE8F-75E328CE4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319019B-6DF4-4041-9337-AE27E0CC6A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Конфуций сказал: «Три пути ведут к знанию: путь размышлений – это самый благородный; путь поражения – это путь самый легкий; и путь опыта – это путь самый трудный»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Нам надо идти по всем трем дорогам сразу 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Это жесткое требование нашей профессии</a:t>
            </a:r>
            <a:endParaRPr lang="ru-RU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94336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588</Words>
  <Application>Microsoft Office PowerPoint</Application>
  <PresentationFormat>Экран (4:3)</PresentationFormat>
  <Paragraphs>58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verdana</vt:lpstr>
      <vt:lpstr>Wingdings</vt:lpstr>
      <vt:lpstr>Тема Office</vt:lpstr>
      <vt:lpstr>Единый методический день  «Анализ и инновационные педагогические технологии как средство повышения качества обучения»</vt:lpstr>
      <vt:lpstr>Презентация PowerPoint</vt:lpstr>
      <vt:lpstr>Инновационные образовательные технологии</vt:lpstr>
      <vt:lpstr>Презентация PowerPoint</vt:lpstr>
      <vt:lpstr>Главная цель инновационных технологий</vt:lpstr>
      <vt:lpstr>Принципы, позволяющие рассматривать методику как инновационную:</vt:lpstr>
      <vt:lpstr>Факторы, влияющие на качество знаний</vt:lpstr>
      <vt:lpstr>Качество образования связано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 и методы работы  по профориентации  на педагогические специальности</dc:title>
  <dc:creator>Хантер2033</dc:creator>
  <cp:lastModifiedBy>Светлана Рыбалкина</cp:lastModifiedBy>
  <cp:revision>46</cp:revision>
  <dcterms:created xsi:type="dcterms:W3CDTF">2020-04-22T12:53:34Z</dcterms:created>
  <dcterms:modified xsi:type="dcterms:W3CDTF">2021-08-26T12:10:58Z</dcterms:modified>
</cp:coreProperties>
</file>