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68" r:id="rId5"/>
    <p:sldId id="269" r:id="rId6"/>
    <p:sldId id="270" r:id="rId7"/>
    <p:sldId id="271" r:id="rId8"/>
    <p:sldId id="272" r:id="rId9"/>
    <p:sldId id="273" r:id="rId10"/>
    <p:sldId id="275" r:id="rId11"/>
    <p:sldId id="27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8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419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2207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663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09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83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5846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397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19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211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661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FE7F40-578D-42E2-8689-5C012232DC53}" type="datetimeFigureOut">
              <a:rPr lang="ru-RU" smtClean="0"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19E24-C83D-4D48-8BC4-FD4D3641B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126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video" Target="file:///D:\00_&#1057;&#1074;&#1077;&#1090;&#1072;\00_&#1052;&#1086;&#1080;%20&#1087;&#1088;&#1077;&#1079;&#1077;&#1085;&#1090;&#1072;&#1094;&#1080;&#1080;\&#1055;&#1088;&#1077;&#1079;&#1077;&#1085;&#1090;&#1072;&#1094;&#1080;&#1080;%20&#1087;&#1086;&#1083;&#1100;&#1079;&#1086;&#1074;&#1072;&#1090;&#1077;&#1083;&#1077;&#1081;\&#1047;&#1072;&#1082;&#1091;&#1090;&#1089;&#1082;&#1072;&#1103;%20&#1053;.&#1044;\2%20&#1082;&#1083;&#1072;&#1089;&#1089;\18_&#1063;&#1091;&#1076;&#1086;%20&#1074;%20&#1050;&#1072;&#1085;&#1077;\&#1055;&#1077;&#1088;&#1074;&#1086;&#1077;%20&#1095;&#1091;&#1076;&#1086;%20&#1048;&#1080;&#1089;&#1091;&#1089;&#1072;%20&#1085;&#1072;%20&#1089;&#1074;&#1072;&#1076;&#1100;&#1073;&#1077;%20&#1074;%20&#1050;&#1072;&#1085;&#1077;%20&#1043;&#1072;&#1083;&#1080;&#1083;&#1077;&#1081;&#1089;&#1082;&#1086;&#1081;.mp4" TargetMode="External"/><Relationship Id="rId1" Type="http://schemas.microsoft.com/office/2007/relationships/media" Target="file:///D:\00_&#1057;&#1074;&#1077;&#1090;&#1072;\00_&#1052;&#1086;&#1080;%20&#1087;&#1088;&#1077;&#1079;&#1077;&#1085;&#1090;&#1072;&#1094;&#1080;&#1080;\&#1055;&#1088;&#1077;&#1079;&#1077;&#1085;&#1090;&#1072;&#1094;&#1080;&#1080;%20&#1087;&#1086;&#1083;&#1100;&#1079;&#1086;&#1074;&#1072;&#1090;&#1077;&#1083;&#1077;&#1081;\&#1047;&#1072;&#1082;&#1091;&#1090;&#1089;&#1082;&#1072;&#1103;%20&#1053;.&#1044;\2%20&#1082;&#1083;&#1072;&#1089;&#1089;\18_&#1063;&#1091;&#1076;&#1086;%20&#1074;%20&#1050;&#1072;&#1085;&#1077;\&#1055;&#1077;&#1088;&#1074;&#1086;&#1077;%20&#1095;&#1091;&#1076;&#1086;%20&#1048;&#1080;&#1089;&#1091;&#1089;&#1072;%20&#1085;&#1072;%20&#1089;&#1074;&#1072;&#1076;&#1100;&#1073;&#1077;%20&#1074;%20&#1050;&#1072;&#1085;&#1077;%20&#1043;&#1072;&#1083;&#1080;&#1083;&#1077;&#1081;&#1089;&#1082;&#1086;&#1081;.mp4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451" y="476672"/>
            <a:ext cx="8583799" cy="1470025"/>
          </a:xfrm>
        </p:spPr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b="1" i="0" u="none" strike="noStrike" spc="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  <a:cs typeface="Arial"/>
              </a:rPr>
              <a:t>ПЕРВОЕ ЧУДО</a:t>
            </a:r>
            <a:r>
              <a:rPr lang="ru-RU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ourier New"/>
              </a:rPr>
              <a:t> </a:t>
            </a:r>
            <a:r>
              <a:rPr lang="ru-RU" b="1" i="0" u="none" strike="noStrike" spc="0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  <a:cs typeface="Arial"/>
              </a:rPr>
              <a:t>ИИСУСА ХРИСТА В КАНЕ ГАЛИЛЕЙСКОЙ</a:t>
            </a:r>
            <a:r>
              <a:rPr lang="ru-RU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/>
                <a:ea typeface="Courier New"/>
              </a:rPr>
              <a:t/>
            </a:r>
            <a:br>
              <a:rPr lang="ru-RU" sz="32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urier New"/>
                <a:ea typeface="Courier New"/>
              </a:rPr>
            </a:br>
            <a:endParaRPr lang="ru-RU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03988" y="1556792"/>
            <a:ext cx="7140500" cy="4891524"/>
          </a:xfrm>
          <a:prstGeom prst="rect">
            <a:avLst/>
          </a:prstGeom>
          <a:noFill/>
          <a:ln w="76200">
            <a:solidFill>
              <a:schemeClr val="accent6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19131" y="5625637"/>
            <a:ext cx="1981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ОПК №18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класс</a:t>
            </a:r>
          </a:p>
          <a:p>
            <a:pPr algn="ctr"/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Закутская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Н.Д.</a:t>
            </a:r>
            <a:endParaRPr lang="ru-RU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87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Rot="1" noChangeArrowheads="1"/>
          </p:cNvSpPr>
          <p:nvPr>
            <p:ph type="body" sz="half" idx="4294967295"/>
          </p:nvPr>
        </p:nvSpPr>
        <p:spPr>
          <a:xfrm>
            <a:off x="0" y="1268413"/>
            <a:ext cx="3095625" cy="442277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Согласно </a:t>
            </a:r>
            <a:r>
              <a:rPr lang="ru-RU" alt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вангелию </a:t>
            </a:r>
            <a:r>
              <a:rPr lang="ru-RU" altLang="ru-RU" sz="28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 Иоанна, здесь Иисус совершил первое чудо... </a:t>
            </a:r>
          </a:p>
        </p:txBody>
      </p:sp>
      <p:pic>
        <p:nvPicPr>
          <p:cNvPr id="33798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319" y="389345"/>
            <a:ext cx="5751682" cy="5704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8743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111" y="116632"/>
            <a:ext cx="6269348" cy="6480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732240" y="2276872"/>
            <a:ext cx="1944216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Церковь Чуда в Кане,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где Иисус претворил воду в вино </a:t>
            </a:r>
          </a:p>
        </p:txBody>
      </p:sp>
    </p:spTree>
    <p:extLst>
      <p:ext uri="{BB962C8B-B14F-4D97-AF65-F5344CB8AC3E}">
        <p14:creationId xmlns:p14="http://schemas.microsoft.com/office/powerpoint/2010/main" val="391558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74351" y="160125"/>
            <a:ext cx="89997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Иисус Христос проповедовал любовь не только словами, но всей Своей жизнью, каж­дым Своим поступком. Пребывая на земле, Спаситель являл Собой пример действенной любви, кротости, чуткости. Он совершал ради людей множество чудес.</a:t>
            </a:r>
          </a:p>
          <a:p>
            <a:pPr algn="ctr"/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5888" y="1840067"/>
            <a:ext cx="6307460" cy="4730595"/>
          </a:xfrm>
          <a:prstGeom prst="rect">
            <a:avLst/>
          </a:prstGeom>
          <a:noFill/>
          <a:ln w="76200">
            <a:solidFill>
              <a:schemeClr val="accent6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031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93079" y="431588"/>
            <a:ext cx="274736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0" indent="0" algn="ctr">
              <a:spcBef>
                <a:spcPts val="900"/>
              </a:spcBef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Первое чудо Иисус Христос совершил в </a:t>
            </a:r>
            <a:r>
              <a:rPr lang="ru-RU" sz="2800" b="1" spc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  <a:cs typeface="Arial"/>
              </a:rPr>
              <a:t>Кане Галилейской</a:t>
            </a:r>
            <a:r>
              <a:rPr lang="ru-RU" sz="2800" b="1" spc="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  <a:cs typeface="Arial"/>
              </a:rPr>
              <a:t>,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недалеко от Назарета. Сюда Он с Пречистою Своей Матерью и уче­никами был приглашён на свадьбу.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7503" y="431588"/>
            <a:ext cx="4767738" cy="5949740"/>
          </a:xfrm>
          <a:prstGeom prst="rect">
            <a:avLst/>
          </a:prstGeom>
          <a:noFill/>
          <a:ln w="76200">
            <a:solidFill>
              <a:schemeClr val="accent6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34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478" y="285749"/>
            <a:ext cx="9007662" cy="14847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12700">
              <a:spcBef>
                <a:spcPts val="900"/>
              </a:spcBef>
            </a:pPr>
            <a:r>
              <a:rPr lang="ru-RU" sz="2800" b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Во время брачного пира не хватило вина, это заметила и сообщила Сыну Богоматерь. Но Он отвечал, что не пришёл ещё час Его.</a:t>
            </a:r>
            <a:endParaRPr lang="ru-RU" sz="2800" b="1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4391" y="1617245"/>
            <a:ext cx="6595038" cy="49534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901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395536" y="285749"/>
            <a:ext cx="3888432" cy="61206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12700">
              <a:spcBef>
                <a:spcPts val="900"/>
              </a:spcBef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Пресвятая Богородица поняла, что не настало ещё время Иисусу Христу явить Свою Божественную силу. Но, зная любовь Его к людям, Она была уверена, что Сын Её непременно поможет нуждающимся и сделает всё необходимое, чтобы радость на свадьбе не омрачилась и гости с хозяевами могли продолжать веселиться. Поэтому Она сказала слугам: «Что скажет Он вам, то сделайте».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7106" y="339973"/>
            <a:ext cx="3238180" cy="6151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33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5220072" y="548680"/>
            <a:ext cx="3638177" cy="5904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12700">
              <a:spcBef>
                <a:spcPts val="900"/>
              </a:spcBef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Тогда Спаситель велел наполнить водой шесть больших каменных сосудов - водоносов. А потом сказал: «Теперь почерпните и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Arial"/>
              </a:rPr>
              <a:t> 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несите к распорядителю пира». Оказалось, что вода превратилась в прекрасное вино.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5640" y="444650"/>
            <a:ext cx="4967316" cy="59676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697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298165" y="200531"/>
            <a:ext cx="8552146" cy="1663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12700">
              <a:spcBef>
                <a:spcPts val="900"/>
              </a:spcBef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Распорядитель, обнаружив, что это вино лучше прежнего, но не зная, в чём дело, позвал жениха и сказал ему: «Всякий человек сначала подаёт хорошее вино, а потом худшее, ты же сберёг хорошее вино до сих пор».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7958" y="1864370"/>
            <a:ext cx="7056784" cy="4706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92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2"/>
          <p:cNvSpPr txBox="1">
            <a:spLocks/>
          </p:cNvSpPr>
          <p:nvPr/>
        </p:nvSpPr>
        <p:spPr>
          <a:xfrm>
            <a:off x="424655" y="157875"/>
            <a:ext cx="8229600" cy="103887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R="12700">
              <a:spcBef>
                <a:spcPts val="900"/>
              </a:spcBef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НОВЫЕ СЛОВА И ПОНЯТИЯ:	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  <a:p>
            <a:pPr marR="12700">
              <a:spcBef>
                <a:spcPts val="900"/>
              </a:spcBef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Arial"/>
              </a:rPr>
              <a:t>Кана Галилейская. Водоносы.</a:t>
            </a: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Arial"/>
            </a:endParaRP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0126" y="1177657"/>
            <a:ext cx="4032448" cy="5390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050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Sample Pictures\анимационные\анимированные рамки\109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8" y="0"/>
            <a:ext cx="9139521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71240"/>
            <a:ext cx="9139237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3011170" y="3285620"/>
            <a:ext cx="6285491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285749"/>
            <a:ext cx="285750" cy="62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Первое чудо Иисуса на свадьбе в Кане Галилейской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51519" y="1052736"/>
            <a:ext cx="8640000" cy="4769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2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</TotalTime>
  <Words>281</Words>
  <Application>Microsoft Office PowerPoint</Application>
  <PresentationFormat>Экран (4:3)</PresentationFormat>
  <Paragraphs>15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ПЕРВОЕ ЧУДО ИИСУСА ХРИСТА В КАНЕ ГАЛИЛЕЙСКОЙ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ПЕРВОЕ ЧУДО ИИСУСА ХРИСТА В КАНЕ ГАЛИЛЕЙСКОЙ</dc:title>
  <dc:creator>Пользователь</dc:creator>
  <cp:lastModifiedBy>Светлана</cp:lastModifiedBy>
  <cp:revision>13</cp:revision>
  <dcterms:created xsi:type="dcterms:W3CDTF">2015-12-05T15:56:30Z</dcterms:created>
  <dcterms:modified xsi:type="dcterms:W3CDTF">2015-12-07T11:50:04Z</dcterms:modified>
</cp:coreProperties>
</file>