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C0F8A2-4FD3-124B-85DE-37EE34DEA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410" y="1277252"/>
            <a:ext cx="11108590" cy="2871304"/>
          </a:xfrm>
        </p:spPr>
        <p:txBody>
          <a:bodyPr/>
          <a:lstStyle/>
          <a:p>
            <a:r>
              <a:rPr lang="ru-RU"/>
              <a:t>Краевой ежегодный месячник оборонно-массовой и военно-патриотической работы в 2020 году</a:t>
            </a:r>
            <a:br>
              <a:rPr lang="ru-RU"/>
            </a:b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4B224ED-9986-414C-BE5B-F1019D918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387" y="4656322"/>
            <a:ext cx="8144134" cy="1117687"/>
          </a:xfrm>
        </p:spPr>
        <p:txBody>
          <a:bodyPr/>
          <a:lstStyle/>
          <a:p>
            <a:r>
              <a:rPr lang="ru-RU"/>
              <a:t>Муниципальное бюджетное общеобразовательное учреждение средняя общеобразовательная школа N 4 села Мерчанского Крымского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39841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3752BF-3DB4-4C45-9D8D-C85262A4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мужества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336800"/>
            <a:ext cx="9074982" cy="4233333"/>
          </a:xfrm>
        </p:spPr>
      </p:pic>
    </p:spTree>
    <p:extLst>
      <p:ext uri="{BB962C8B-B14F-4D97-AF65-F5344CB8AC3E}">
        <p14:creationId xmlns:p14="http://schemas.microsoft.com/office/powerpoint/2010/main" xmlns="" val="19608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AADD4F-7F18-EF42-A26E-0693BD9B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Встреча с ветераном Афганской войны </a:t>
            </a:r>
            <a:r>
              <a:rPr lang="ru-RU" dirty="0" err="1" smtClean="0"/>
              <a:t>В.Н.Полынько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336800"/>
            <a:ext cx="8922582" cy="4521200"/>
          </a:xfrm>
        </p:spPr>
      </p:pic>
    </p:spTree>
    <p:extLst>
      <p:ext uri="{BB962C8B-B14F-4D97-AF65-F5344CB8AC3E}">
        <p14:creationId xmlns:p14="http://schemas.microsoft.com/office/powerpoint/2010/main" xmlns="" val="4547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1204CD-1D0F-564D-8E42-36062ED7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воинской части 75386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067" y="2336800"/>
            <a:ext cx="9295115" cy="4368800"/>
          </a:xfrm>
        </p:spPr>
      </p:pic>
    </p:spTree>
    <p:extLst>
      <p:ext uri="{BB962C8B-B14F-4D97-AF65-F5344CB8AC3E}">
        <p14:creationId xmlns:p14="http://schemas.microsoft.com/office/powerpoint/2010/main" xmlns="" val="39741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4198CA-9924-2542-838C-E0EF96C3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Встреча с ветеранами </a:t>
            </a:r>
            <a:br>
              <a:rPr lang="ru-RU" dirty="0" smtClean="0"/>
            </a:br>
            <a:r>
              <a:rPr lang="ru-RU" dirty="0" smtClean="0"/>
              <a:t>Мирошниченко Н.С. и </a:t>
            </a:r>
            <a:r>
              <a:rPr lang="ru-RU" dirty="0" err="1" smtClean="0"/>
              <a:t>Боровкова</a:t>
            </a:r>
            <a:r>
              <a:rPr lang="ru-RU" smtClean="0"/>
              <a:t> А.М.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67" y="1998134"/>
            <a:ext cx="9279465" cy="4588934"/>
          </a:xfrm>
        </p:spPr>
      </p:pic>
    </p:spTree>
    <p:extLst>
      <p:ext uri="{BB962C8B-B14F-4D97-AF65-F5344CB8AC3E}">
        <p14:creationId xmlns:p14="http://schemas.microsoft.com/office/powerpoint/2010/main" xmlns="" val="34889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5FA361-F9FF-3F43-90F1-300AE90F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Книжно</a:t>
            </a:r>
            <a:r>
              <a:rPr lang="ru-RU" dirty="0" smtClean="0"/>
              <a:t>-иллюстрированные выставки в школьной библиотеке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267" y="2336800"/>
            <a:ext cx="8839199" cy="4199467"/>
          </a:xfrm>
        </p:spPr>
      </p:pic>
    </p:spTree>
    <p:extLst>
      <p:ext uri="{BB962C8B-B14F-4D97-AF65-F5344CB8AC3E}">
        <p14:creationId xmlns:p14="http://schemas.microsoft.com/office/powerpoint/2010/main" xmlns="" val="30895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C9B014-63FB-404E-9F03-C85AABFE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Линейка Памяти в день </a:t>
            </a:r>
            <a:br>
              <a:rPr lang="ru-RU" dirty="0" smtClean="0"/>
            </a:br>
            <a:r>
              <a:rPr lang="ru-RU" dirty="0" smtClean="0"/>
              <a:t>юного героя-антифашиста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998134"/>
            <a:ext cx="9227382" cy="4690534"/>
          </a:xfrm>
        </p:spPr>
      </p:pic>
    </p:spTree>
    <p:extLst>
      <p:ext uri="{BB962C8B-B14F-4D97-AF65-F5344CB8AC3E}">
        <p14:creationId xmlns:p14="http://schemas.microsoft.com/office/powerpoint/2010/main" xmlns="" val="9819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C8182A-A33D-EB4F-A1A0-D298A6D2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Обзорная экскурсия в г. Крымске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600" y="2336800"/>
            <a:ext cx="7569200" cy="4216400"/>
          </a:xfrm>
        </p:spPr>
      </p:pic>
    </p:spTree>
    <p:extLst>
      <p:ext uri="{BB962C8B-B14F-4D97-AF65-F5344CB8AC3E}">
        <p14:creationId xmlns:p14="http://schemas.microsoft.com/office/powerpoint/2010/main" xmlns="" val="11524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CEF3F5-F8FC-944B-93F7-ADF80E18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Экскурсия по местам боевой славы </a:t>
            </a:r>
            <a:br>
              <a:rPr lang="ru-RU" dirty="0" smtClean="0"/>
            </a:br>
            <a:r>
              <a:rPr lang="ru-RU" dirty="0" smtClean="0"/>
              <a:t>в г. Новороссийск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667" y="2116668"/>
            <a:ext cx="8365066" cy="4504266"/>
          </a:xfrm>
        </p:spPr>
      </p:pic>
    </p:spTree>
    <p:extLst>
      <p:ext uri="{BB962C8B-B14F-4D97-AF65-F5344CB8AC3E}">
        <p14:creationId xmlns:p14="http://schemas.microsoft.com/office/powerpoint/2010/main" xmlns="" val="16985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C04C36-B1C5-7D43-8B77-1AEA04A8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город-герой Новороссийск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065867"/>
            <a:ext cx="8770182" cy="4588933"/>
          </a:xfrm>
        </p:spPr>
      </p:pic>
    </p:spTree>
    <p:extLst>
      <p:ext uri="{BB962C8B-B14F-4D97-AF65-F5344CB8AC3E}">
        <p14:creationId xmlns:p14="http://schemas.microsoft.com/office/powerpoint/2010/main" xmlns="" val="28093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5912CE-6DB7-3B4D-8C1F-FEAFC4C4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Посещение Краеведческого музея в </a:t>
            </a:r>
            <a:br>
              <a:rPr lang="ru-RU" dirty="0" smtClean="0"/>
            </a:br>
            <a:r>
              <a:rPr lang="ru-RU" dirty="0" smtClean="0"/>
              <a:t>г. Крымске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1733" y="2336800"/>
            <a:ext cx="8297333" cy="4301067"/>
          </a:xfrm>
        </p:spPr>
      </p:pic>
    </p:spTree>
    <p:extLst>
      <p:ext uri="{BB962C8B-B14F-4D97-AF65-F5344CB8AC3E}">
        <p14:creationId xmlns:p14="http://schemas.microsoft.com/office/powerpoint/2010/main" xmlns="" val="6856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F9D7C4-D01A-F649-9567-5368B63A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Торжественное открытие месячника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7067" y="1773481"/>
            <a:ext cx="8128000" cy="4824119"/>
          </a:xfrm>
        </p:spPr>
      </p:pic>
    </p:spTree>
    <p:extLst>
      <p:ext uri="{BB962C8B-B14F-4D97-AF65-F5344CB8AC3E}">
        <p14:creationId xmlns:p14="http://schemas.microsoft.com/office/powerpoint/2010/main" xmlns="" val="28429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591C29-2F75-8B4A-8BCB-B5243109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Обзорная экскурсия по местам боевой славы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г.Новороссийске</a:t>
            </a:r>
            <a:r>
              <a:rPr lang="ru-RU" dirty="0" smtClean="0"/>
              <a:t> для 3-х и 1-х классов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600" y="2336800"/>
            <a:ext cx="8382000" cy="4521200"/>
          </a:xfrm>
        </p:spPr>
      </p:pic>
    </p:spTree>
    <p:extLst>
      <p:ext uri="{BB962C8B-B14F-4D97-AF65-F5344CB8AC3E}">
        <p14:creationId xmlns:p14="http://schemas.microsoft.com/office/powerpoint/2010/main" xmlns="" val="10435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C6AE41-D6F5-214F-B043-582CA31A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Игра-викторина </a:t>
            </a:r>
            <a:br>
              <a:rPr lang="ru-RU" dirty="0" smtClean="0"/>
            </a:br>
            <a:r>
              <a:rPr lang="ru-RU" dirty="0" smtClean="0"/>
              <a:t>«День защитника отечества»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400" y="1834166"/>
            <a:ext cx="7501467" cy="5023834"/>
          </a:xfrm>
        </p:spPr>
      </p:pic>
    </p:spTree>
    <p:extLst>
      <p:ext uri="{BB962C8B-B14F-4D97-AF65-F5344CB8AC3E}">
        <p14:creationId xmlns:p14="http://schemas.microsoft.com/office/powerpoint/2010/main" xmlns="" val="29087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9703D-A57B-1045-ACEF-C1365F8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«Помоги ветерану»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9333" y="1642534"/>
            <a:ext cx="6028267" cy="5080000"/>
          </a:xfrm>
        </p:spPr>
      </p:pic>
    </p:spTree>
    <p:extLst>
      <p:ext uri="{BB962C8B-B14F-4D97-AF65-F5344CB8AC3E}">
        <p14:creationId xmlns:p14="http://schemas.microsoft.com/office/powerpoint/2010/main" xmlns="" val="3854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F98C9A-79F2-E54E-94B4-F18BE957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Торжественное мероприятие </a:t>
            </a:r>
            <a:br>
              <a:rPr lang="ru-RU" dirty="0" smtClean="0"/>
            </a:br>
            <a:r>
              <a:rPr lang="ru-RU" dirty="0" smtClean="0"/>
              <a:t>в честь открытия Парты Героя </a:t>
            </a:r>
            <a:r>
              <a:rPr lang="ru-RU" dirty="0" err="1" smtClean="0"/>
              <a:t>Лазариди</a:t>
            </a:r>
            <a:r>
              <a:rPr lang="ru-RU" dirty="0" smtClean="0"/>
              <a:t> К.Г.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867" y="1834166"/>
            <a:ext cx="5960533" cy="5023834"/>
          </a:xfrm>
        </p:spPr>
      </p:pic>
    </p:spTree>
    <p:extLst>
      <p:ext uri="{BB962C8B-B14F-4D97-AF65-F5344CB8AC3E}">
        <p14:creationId xmlns:p14="http://schemas.microsoft.com/office/powerpoint/2010/main" xmlns="" val="41267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E8CF1E-3999-F941-99FF-4C5562DF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Казачьи игры «А ну-ка, мальчики!»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201" y="1964267"/>
            <a:ext cx="8263466" cy="4605865"/>
          </a:xfrm>
        </p:spPr>
      </p:pic>
    </p:spTree>
    <p:extLst>
      <p:ext uri="{BB962C8B-B14F-4D97-AF65-F5344CB8AC3E}">
        <p14:creationId xmlns:p14="http://schemas.microsoft.com/office/powerpoint/2010/main" xmlns="" val="42745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55947C-0535-8C48-BDAA-12AD011D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Казачьи игры среди учеников</a:t>
            </a:r>
            <a:br>
              <a:rPr lang="ru-RU" dirty="0" smtClean="0"/>
            </a:br>
            <a:r>
              <a:rPr lang="ru-RU" dirty="0" smtClean="0"/>
              <a:t> казачьих классов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200" y="1998134"/>
            <a:ext cx="9328982" cy="4707466"/>
          </a:xfrm>
        </p:spPr>
      </p:pic>
    </p:spTree>
    <p:extLst>
      <p:ext uri="{BB962C8B-B14F-4D97-AF65-F5344CB8AC3E}">
        <p14:creationId xmlns:p14="http://schemas.microsoft.com/office/powerpoint/2010/main" xmlns="" val="17787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CD55F9-2B69-E943-974E-16640927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«Помоги ветерану»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862" y="2370667"/>
            <a:ext cx="6286138" cy="4267200"/>
          </a:xfrm>
        </p:spPr>
      </p:pic>
    </p:spTree>
    <p:extLst>
      <p:ext uri="{BB962C8B-B14F-4D97-AF65-F5344CB8AC3E}">
        <p14:creationId xmlns:p14="http://schemas.microsoft.com/office/powerpoint/2010/main" xmlns="" val="5360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1057D-54DC-514D-BC0C-6E91B5EF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Песни, с которыми мы победили!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333" y="1998134"/>
            <a:ext cx="5655733" cy="4673600"/>
          </a:xfrm>
        </p:spPr>
      </p:pic>
    </p:spTree>
    <p:extLst>
      <p:ext uri="{BB962C8B-B14F-4D97-AF65-F5344CB8AC3E}">
        <p14:creationId xmlns:p14="http://schemas.microsoft.com/office/powerpoint/2010/main" xmlns="" val="42443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05C5F3-F9BE-6648-91E2-2E2AF4C3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Стрельбы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1067" y="2336800"/>
            <a:ext cx="7687733" cy="4301067"/>
          </a:xfrm>
        </p:spPr>
      </p:pic>
    </p:spTree>
    <p:extLst>
      <p:ext uri="{BB962C8B-B14F-4D97-AF65-F5344CB8AC3E}">
        <p14:creationId xmlns:p14="http://schemas.microsoft.com/office/powerpoint/2010/main" xmlns="" val="9405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01D3B6-A450-1B43-A944-D5EC8494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Торжественная линейка, посвященная подведению итогов месячника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334" y="2184400"/>
            <a:ext cx="9059334" cy="4453467"/>
          </a:xfrm>
        </p:spPr>
      </p:pic>
    </p:spTree>
    <p:extLst>
      <p:ext uri="{BB962C8B-B14F-4D97-AF65-F5344CB8AC3E}">
        <p14:creationId xmlns:p14="http://schemas.microsoft.com/office/powerpoint/2010/main" xmlns="" val="20825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44D508-83DE-E846-9D2F-57F036D3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месячника у мемориала 1160 советских воинов в селе </a:t>
            </a:r>
            <a:r>
              <a:rPr lang="ru-RU" dirty="0" err="1" smtClean="0"/>
              <a:t>Мерчанском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644" y="1834166"/>
            <a:ext cx="7869623" cy="4186163"/>
          </a:xfrm>
        </p:spPr>
      </p:pic>
    </p:spTree>
    <p:extLst>
      <p:ext uri="{BB962C8B-B14F-4D97-AF65-F5344CB8AC3E}">
        <p14:creationId xmlns:p14="http://schemas.microsoft.com/office/powerpoint/2010/main" xmlns="" val="15118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79FC32-E45A-8041-AB96-2868E706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месячника.</a:t>
            </a:r>
            <a:br>
              <a:rPr lang="ru-RU" dirty="0" smtClean="0"/>
            </a:br>
            <a:r>
              <a:rPr lang="ru-RU" dirty="0" smtClean="0"/>
              <a:t> Вручение грамот победителям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067" y="2015068"/>
            <a:ext cx="10041466" cy="4605866"/>
          </a:xfrm>
        </p:spPr>
      </p:pic>
    </p:spTree>
    <p:extLst>
      <p:ext uri="{BB962C8B-B14F-4D97-AF65-F5344CB8AC3E}">
        <p14:creationId xmlns:p14="http://schemas.microsoft.com/office/powerpoint/2010/main" xmlns="" val="34757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430716-9B96-6C41-9578-9BCE8F9A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2119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4133" y="220133"/>
            <a:ext cx="7433733" cy="6637867"/>
          </a:xfrm>
        </p:spPr>
      </p:pic>
    </p:spTree>
    <p:extLst>
      <p:ext uri="{BB962C8B-B14F-4D97-AF65-F5344CB8AC3E}">
        <p14:creationId xmlns:p14="http://schemas.microsoft.com/office/powerpoint/2010/main" xmlns="" val="38417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A8996-80C0-EC4B-A4A7-E9B45454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Торжественное открытие месячника </a:t>
            </a:r>
            <a:br>
              <a:rPr lang="ru-RU" dirty="0" smtClean="0"/>
            </a:br>
            <a:r>
              <a:rPr lang="ru-RU" dirty="0" smtClean="0"/>
              <a:t>в ДК села Мерчанского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68" y="2336800"/>
            <a:ext cx="8195732" cy="4165600"/>
          </a:xfrm>
        </p:spPr>
      </p:pic>
    </p:spTree>
    <p:extLst>
      <p:ext uri="{BB962C8B-B14F-4D97-AF65-F5344CB8AC3E}">
        <p14:creationId xmlns:p14="http://schemas.microsoft.com/office/powerpoint/2010/main" xmlns="" val="17314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2EAF48-C0C8-FB4A-A552-3370D9895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школьного музея с проведением экскурсий для обучающихся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799" y="2336800"/>
            <a:ext cx="8805333" cy="4097867"/>
          </a:xfrm>
        </p:spPr>
      </p:pic>
    </p:spTree>
    <p:extLst>
      <p:ext uri="{BB962C8B-B14F-4D97-AF65-F5344CB8AC3E}">
        <p14:creationId xmlns:p14="http://schemas.microsoft.com/office/powerpoint/2010/main" xmlns="" val="37319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B0920E-9F65-474F-AC10-CC9ACEB2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Двери школьного музея всегда открыты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867" y="2336800"/>
            <a:ext cx="8940799" cy="4216400"/>
          </a:xfrm>
        </p:spPr>
      </p:pic>
    </p:spTree>
    <p:extLst>
      <p:ext uri="{BB962C8B-B14F-4D97-AF65-F5344CB8AC3E}">
        <p14:creationId xmlns:p14="http://schemas.microsoft.com/office/powerpoint/2010/main" xmlns="" val="6946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5223BC-07C9-0F47-AB37-166127A2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Имя Героя Советского Союза Александра Александровича </a:t>
            </a:r>
            <a:r>
              <a:rPr lang="ru-RU" dirty="0" err="1" smtClean="0"/>
              <a:t>Лучинского</a:t>
            </a:r>
            <a:r>
              <a:rPr lang="ru-RU" dirty="0" smtClean="0"/>
              <a:t> носит</a:t>
            </a:r>
            <a:br>
              <a:rPr lang="ru-RU" dirty="0" smtClean="0"/>
            </a:br>
            <a:r>
              <a:rPr lang="ru-RU" dirty="0" smtClean="0"/>
              <a:t> МБОУ СОШ № 4 Села Мерчанского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201" y="2336800"/>
            <a:ext cx="8365066" cy="4030133"/>
          </a:xfrm>
        </p:spPr>
      </p:pic>
    </p:spTree>
    <p:extLst>
      <p:ext uri="{BB962C8B-B14F-4D97-AF65-F5344CB8AC3E}">
        <p14:creationId xmlns:p14="http://schemas.microsoft.com/office/powerpoint/2010/main" xmlns="" val="15433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19887C-1855-FC47-AD38-C994FE68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мужества «Блокада Ленинграда»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6133" y="1834166"/>
            <a:ext cx="6654799" cy="4820634"/>
          </a:xfrm>
        </p:spPr>
      </p:pic>
    </p:spTree>
    <p:extLst>
      <p:ext uri="{BB962C8B-B14F-4D97-AF65-F5344CB8AC3E}">
        <p14:creationId xmlns:p14="http://schemas.microsoft.com/office/powerpoint/2010/main" xmlns="" val="9731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87215-E2E1-F14C-A520-64955E51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мужества «Битва за Сталинград»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2336800"/>
            <a:ext cx="7992533" cy="4334933"/>
          </a:xfrm>
        </p:spPr>
      </p:pic>
    </p:spTree>
    <p:extLst>
      <p:ext uri="{BB962C8B-B14F-4D97-AF65-F5344CB8AC3E}">
        <p14:creationId xmlns:p14="http://schemas.microsoft.com/office/powerpoint/2010/main" xmlns="" val="37331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166</Words>
  <Application>Microsoft Office PowerPoint</Application>
  <PresentationFormat>Произвольный</PresentationFormat>
  <Paragraphs>31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TM04033917[[fn=Berlin]]_novariants</vt:lpstr>
      <vt:lpstr>Краевой ежегодный месячник оборонно-массовой и военно-патриотической работы в 2020 году </vt:lpstr>
      <vt:lpstr>Торжественное открытие месячника</vt:lpstr>
      <vt:lpstr>Открытие месячника у мемориала 1160 советских воинов в селе Мерчанском</vt:lpstr>
      <vt:lpstr>Торжественное открытие месячника  в ДК села Мерчанского</vt:lpstr>
      <vt:lpstr>Работа школьного музея с проведением экскурсий для обучающихся</vt:lpstr>
      <vt:lpstr>Двери школьного музея всегда открыты</vt:lpstr>
      <vt:lpstr>Имя Героя Советского Союза Александра Александровича Лучинского носит  МБОУ СОШ № 4 Села Мерчанского </vt:lpstr>
      <vt:lpstr>Уроки мужества «Блокада Ленинграда»</vt:lpstr>
      <vt:lpstr>Уроки мужества «Битва за Сталинград»</vt:lpstr>
      <vt:lpstr>Уроки мужества</vt:lpstr>
      <vt:lpstr>Встреча с ветераном Афганской войны В.Н.Полынько</vt:lpstr>
      <vt:lpstr>Посещение воинской части 75386</vt:lpstr>
      <vt:lpstr>Встреча с ветеранами  Мирошниченко Н.С. и Боровкова А.М.</vt:lpstr>
      <vt:lpstr>Книжно-иллюстрированные выставки в школьной библиотеке</vt:lpstr>
      <vt:lpstr>Линейка Памяти в день  юного героя-антифашиста</vt:lpstr>
      <vt:lpstr>Обзорная экскурсия в г. Крымске</vt:lpstr>
      <vt:lpstr>Экскурсия по местам боевой славы  в г. Новороссийск</vt:lpstr>
      <vt:lpstr>Экскурсия в город-герой Новороссийск</vt:lpstr>
      <vt:lpstr>Посещение Краеведческого музея в  г. Крымске</vt:lpstr>
      <vt:lpstr>Обзорная экскурсия по местам боевой славы  в г.Новороссийске для 3-х и 1-х классов</vt:lpstr>
      <vt:lpstr>Игра-викторина  «День защитника отечества»</vt:lpstr>
      <vt:lpstr>Акция «Помоги ветерану»</vt:lpstr>
      <vt:lpstr>Торжественное мероприятие  в честь открытия Парты Героя Лазариди К.Г.</vt:lpstr>
      <vt:lpstr>Казачьи игры «А ну-ка, мальчики!»  </vt:lpstr>
      <vt:lpstr>Казачьи игры среди учеников  казачьих классов</vt:lpstr>
      <vt:lpstr>Акция «Помоги ветерану»</vt:lpstr>
      <vt:lpstr>Песни, с которыми мы победили!</vt:lpstr>
      <vt:lpstr>Стрельбы</vt:lpstr>
      <vt:lpstr>Торжественная линейка, посвященная подведению итогов месячника</vt:lpstr>
      <vt:lpstr>Подведение итогов месячника.  Вручение грамот победителям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ежегодный месячник оборонно-массовой и военно-патриотической работы в 2020 году</dc:title>
  <dc:creator>anna.sterhova8030@gmail.com</dc:creator>
  <cp:lastModifiedBy>Microsoft</cp:lastModifiedBy>
  <cp:revision>8</cp:revision>
  <dcterms:created xsi:type="dcterms:W3CDTF">2020-02-27T03:32:58Z</dcterms:created>
  <dcterms:modified xsi:type="dcterms:W3CDTF">2020-03-02T12:06:23Z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1415142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