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креативного</a:t>
            </a: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мышления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4 класс , сентябрь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пассивные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</c:v>
                </c:pt>
                <c:pt idx="1">
                  <c:v>7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36-43B2-B76A-A70ABE6073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ведомые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36-43B2-B76A-A70ABE60738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инициатор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436-43B2-B76A-A70ABE60738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стратег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436-43B2-B76A-A70ABE60738C}"/>
            </c:ext>
          </c:extLst>
        </c:ser>
        <c:dLbls>
          <c:showVal val="1"/>
        </c:dLbls>
        <c:gapWidth val="219"/>
        <c:axId val="152518016"/>
        <c:axId val="152540288"/>
      </c:barChart>
      <c:catAx>
        <c:axId val="1525180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540288"/>
        <c:crosses val="autoZero"/>
        <c:auto val="1"/>
        <c:lblAlgn val="ctr"/>
        <c:lblOffset val="100"/>
      </c:catAx>
      <c:valAx>
        <c:axId val="1525402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51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креативного</a:t>
            </a: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мышления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4 класс , ноябрь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пассивные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</c:v>
                </c:pt>
                <c:pt idx="1">
                  <c:v>7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5A-468F-944D-012ED964B2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ведомые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5A-468F-944D-012ED964B2D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инициатор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5A-468F-944D-012ED964B2D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стратег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45A-468F-944D-012ED964B2DB}"/>
            </c:ext>
          </c:extLst>
        </c:ser>
        <c:dLbls>
          <c:showVal val="1"/>
        </c:dLbls>
        <c:gapWidth val="219"/>
        <c:axId val="152803584"/>
        <c:axId val="152817664"/>
      </c:barChart>
      <c:catAx>
        <c:axId val="1528035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817664"/>
        <c:crosses val="autoZero"/>
        <c:auto val="1"/>
        <c:lblAlgn val="ctr"/>
        <c:lblOffset val="100"/>
      </c:catAx>
      <c:valAx>
        <c:axId val="15281766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80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коммуникативных</a:t>
            </a: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навыков 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4 класс , сентябрь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пассивные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07-4B3A-8A1E-A34949792DE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ведомые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207-4B3A-8A1E-A34949792DE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инициатор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207-4B3A-8A1E-A34949792DE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стратег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207-4B3A-8A1E-A34949792DE6}"/>
            </c:ext>
          </c:extLst>
        </c:ser>
        <c:dLbls>
          <c:showVal val="1"/>
        </c:dLbls>
        <c:gapWidth val="219"/>
        <c:axId val="152908928"/>
        <c:axId val="152910464"/>
      </c:barChart>
      <c:catAx>
        <c:axId val="1529089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910464"/>
        <c:crosses val="autoZero"/>
        <c:auto val="1"/>
        <c:lblAlgn val="ctr"/>
        <c:lblOffset val="100"/>
      </c:catAx>
      <c:valAx>
        <c:axId val="15291046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90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коммуникативных</a:t>
            </a: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навыков 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4 класс , ноябрь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пассивные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ED5-4A19-82A6-B39C33AAF01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ведомые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ED5-4A19-82A6-B39C33AAF01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инициатор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ED5-4A19-82A6-B39C33AAF01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стратег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включение в деятельность </c:v>
                </c:pt>
                <c:pt idx="1">
                  <c:v>участие в решении</c:v>
                </c:pt>
                <c:pt idx="2">
                  <c:v>презентация результатов 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ED5-4A19-82A6-B39C33AAF011}"/>
            </c:ext>
          </c:extLst>
        </c:ser>
        <c:dLbls>
          <c:showVal val="1"/>
        </c:dLbls>
        <c:gapWidth val="219"/>
        <c:axId val="152973312"/>
        <c:axId val="152974848"/>
      </c:barChart>
      <c:catAx>
        <c:axId val="1529733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974848"/>
        <c:crosses val="autoZero"/>
        <c:auto val="1"/>
        <c:lblAlgn val="ctr"/>
        <c:lblOffset val="100"/>
      </c:catAx>
      <c:valAx>
        <c:axId val="1529748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97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189131.selcdn.ru/leonardo/uploadsForSiteId/200275/content/7af20e25-c942-4752-8271-3c391afc10f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189131.selcdn.ru/leonardo/uploadsForSiteId/200275/content/9d219ea0-6597-408e-85d7-de8e2186e532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189131.selcdn.ru/leonardo/uploadsForSiteId/200275/content/06860c76-2db5-4376-8e1c-5a92a49cf7b0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76470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средняя общеобразовательная школа № 4 с.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Мерчанского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Крымский район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Управленческая практика по ликвидации риска</a:t>
            </a:r>
            <a:b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«Высокая доля обучающихся с рисками учебной </a:t>
            </a:r>
            <a:r>
              <a:rPr lang="ru-RU" sz="20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1700808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Выводы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SWOT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анализа</a:t>
            </a: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51920" y="2132856"/>
          <a:ext cx="5112568" cy="4529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4738"/>
                <a:gridCol w="2147830"/>
              </a:tblGrid>
              <a:tr h="383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Слабая сторона: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Сильная сторона: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37326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Сложные социальные и материальные условия: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низкий образовательный уровень родителей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низкий уровень экономических ресурсов семей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острая нужда  в специалистах для работы с детьми, имеющими учебные проблемы, ограниченные возможности здоровья, педагогическую запущенность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нехватка  кадров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низкий уровень материальной оснащенности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недостаточная методическая готовность педагогов школы к эффективному использованию технологий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системно-деятельностного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подхода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Стабильный показатель качества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обученности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протяжении ряда лет (37-38%)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Активное участие обучающихся в мероприятиях спортивной направленности различных уровней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Готовность педагогического коллектива  к изменениям 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7" name="Рисунок 6" descr="школ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852936"/>
            <a:ext cx="3275856" cy="2456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Управленческая практика по ликвидации риска</a:t>
            </a:r>
            <a:br>
              <a:rPr lang="ru-RU" sz="2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«Высокая доля обучающихся с рисками учебной </a:t>
            </a:r>
            <a:r>
              <a:rPr lang="ru-RU" sz="27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Показатели преодоления риска: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доли педагогов, использующих современные приемы и методы по преодолению низких образовательных результатов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доли педагогов, освоивших и применяющих на практике эффективные образовательные технологии, в том числе технологии формирующего оценивания, и технологии формирования 4К компетенций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количества мероприятий, позволяющих каждому ребенку почувствовать себя успешным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доли родителей, получивших консультации и рекомендации по поддержке ребенка с целью улучшения учебных результатов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5637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Управленческая практика по ликвидации риска</a:t>
            </a:r>
            <a:b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«Высокая доля обучающихся с рисками учебной </a:t>
            </a:r>
            <a:r>
              <a:rPr lang="ru-RU" sz="22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Autofit/>
          </a:bodyPr>
          <a:lstStyle/>
          <a:p>
            <a:pPr algn="just" defTabSz="504000">
              <a:buNone/>
            </a:pP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профессиональное обучающее сообщество – это: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50400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площадка командного обучения, оценки, планирования  и рефлексии; - среда сотрудничества, в которой учителя могут свободно обмениваться проблемами и способами их решения и ставить задачи улучшения своих собственных методов преподавания ради улучшения образовательных результатов своих учеников ;- группа педагогов, которые совместно ведут педагогическое исследование, т. е. вводят изменения в практику преподавания для того, чтобы улучшить качество учения (учебной деятельности) школьников и повысить уровень их достижений ;- инструмент, с помощью которого  школы и учителя могут расти профессионально, используя свой внутренний потенциал.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50400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ПОС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— помочь всем членам команды стать более осведомленными в решении профессиональных проблем, т. е. улучшение образовательных результатов учеников через групповое или индивидуальное исследование, ход и результаты которого обсуждаются всей командой.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Базовые принципы ПОС: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Каждый участник профессионального сообщества ощущает себя членом команды. Каждая команда ставит перед собой цель, достижение которой становится решением определенной проблемы в преподавании. Культура профессионального сотрудничества признается учителями  более эффективной, чем культура профессиональной изоляции. Улучшение образовательных результатов учеников в наибольшей степени обусловлено улучшением качества преподавания. Учителя занимаются исследованием и идентификацией лучших практик в выбранных областях преподавания как в своей школе, так и за ее пределами.</a:t>
            </a:r>
          </a:p>
          <a:p>
            <a:pPr>
              <a:buNone/>
            </a:pPr>
            <a:endParaRPr lang="ru-RU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6273225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Приложение 1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11560" y="6309320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Управленческая практика по ликвидации риска</a:t>
            </a:r>
            <a:b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«Высокая доля обучающихся с рисками учебной </a:t>
            </a:r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6203032" cy="40324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Компетенции 4К 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- основные компетенции члена современного непрерывно развивающего и общества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sz="23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- инновационное мышление – способность находить, придумывать идеи и решения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Критическое мышление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способность задавать правильные вопросы, анализировать, аргументировать и оценивать идеи и решения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Коммуникация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 способность выражать и интерпретировать мысли, чувства и факты в устной и письменной форме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3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Кооперация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эффективное взаимодействие с другими людьми и работа в команде  </a:t>
            </a:r>
          </a:p>
          <a:p>
            <a:pPr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  <p:pic>
        <p:nvPicPr>
          <p:cNvPr id="4" name="image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04248" y="1196752"/>
            <a:ext cx="1826449" cy="31683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27584" y="4149080"/>
            <a:ext cx="71287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уровня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основных компетенций  XXI в. —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интеллект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социальные умения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стремления развивать эти навыки  на протяжении всей жизни  для достижения успешности в профессиональной и социальной сферах жизни.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71600" y="6165304"/>
            <a:ext cx="7128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15617" y="6597352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71600" y="6273225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Приложение 2</a:t>
            </a:r>
            <a:endParaRPr lang="ru-RU" sz="1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Приложение 3</a:t>
            </a:r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74144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Управленческая практика по ликвидации риска</a:t>
            </a:r>
            <a:b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«Высокая доля обучающихся с рисками учебной </a:t>
            </a:r>
            <a:r>
              <a:rPr lang="ru-RU" sz="20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Диаграммы выявленного уровня развития компетенций 4К по классам начальной школы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628800"/>
          <a:ext cx="3466728" cy="2304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932040" y="1628800"/>
          <a:ext cx="367240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539552" y="4149080"/>
          <a:ext cx="3384376" cy="23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932040" y="4149080"/>
          <a:ext cx="3679304" cy="23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</TotalTime>
  <Words>188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Муниципальное бюджетное общеобразовательное учреждение средняя общеобразовательная школа № 4 с. Мерчанского  муниципального образования Крымский район  Управленческая практика по ликвидации риска  «Высокая доля обучающихся с рисками учебной неуспешности» </vt:lpstr>
      <vt:lpstr>Управленческая практика по ликвидации риска  «Высокая доля обучающихся с рисками учебной неуспешности»  </vt:lpstr>
      <vt:lpstr>Управленческая практика по ликвидации риска  «Высокая доля обучающихся с рисками учебной неуспешности»  </vt:lpstr>
      <vt:lpstr>Управленческая практика по ликвидации риска  «Высокая доля обучающихся с рисками учебной неуспешности»  </vt:lpstr>
      <vt:lpstr>  Управленческая практика по ликвидации риска  «Высокая доля обучающихся с рисками учебной неуспешности»  Диаграммы выявленного уровня развития компетенций 4К по классам начальной школы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средняя общеобразовательная школа  № 4 с. Мерчанского  муниципального образования Крымский район  </dc:title>
  <dc:creator>физик</dc:creator>
  <cp:lastModifiedBy>физик</cp:lastModifiedBy>
  <cp:revision>21</cp:revision>
  <dcterms:created xsi:type="dcterms:W3CDTF">2021-12-13T09:43:40Z</dcterms:created>
  <dcterms:modified xsi:type="dcterms:W3CDTF">2021-12-14T08:21:50Z</dcterms:modified>
</cp:coreProperties>
</file>