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-115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Виды пирсинга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2202222258718509"/>
          <c:y val="0.21192288463942044"/>
          <c:w val="0.32378079602044518"/>
          <c:h val="0.22529776883073327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65</c:v>
                </c:pt>
                <c:pt idx="1">
                  <c:v>25</c:v>
                </c:pt>
                <c:pt idx="2">
                  <c:v>24</c:v>
                </c:pt>
                <c:pt idx="3">
                  <c:v>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35</c:v>
                </c:pt>
                <c:pt idx="1">
                  <c:v>75</c:v>
                </c:pt>
                <c:pt idx="2">
                  <c:v>76</c:v>
                </c:pt>
                <c:pt idx="3">
                  <c:v>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261504"/>
        <c:axId val="82263040"/>
      </c:barChart>
      <c:catAx>
        <c:axId val="82261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2263040"/>
        <c:crosses val="autoZero"/>
        <c:auto val="1"/>
        <c:lblAlgn val="ctr"/>
        <c:lblOffset val="100"/>
        <c:noMultiLvlLbl val="0"/>
      </c:catAx>
      <c:valAx>
        <c:axId val="822630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226150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Язык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Губа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Нос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Бровь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</c:v>
                </c:pt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6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Ухо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</c:v>
                </c:pt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3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Пупок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</c:v>
                </c:pt>
              </c:numCache>
            </c:num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6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Все виды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</c:v>
                </c:pt>
              </c:numCache>
            </c:numRef>
          </c:cat>
          <c:val>
            <c:numRef>
              <c:f>Лист1!$H$2:$H$3</c:f>
              <c:numCache>
                <c:formatCode>General</c:formatCode>
                <c:ptCount val="2"/>
                <c:pt idx="0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758592"/>
        <c:axId val="97764480"/>
      </c:barChart>
      <c:catAx>
        <c:axId val="97758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7764480"/>
        <c:crosses val="autoZero"/>
        <c:auto val="1"/>
        <c:lblAlgn val="ctr"/>
        <c:lblOffset val="100"/>
        <c:noMultiLvlLbl val="0"/>
      </c:catAx>
      <c:valAx>
        <c:axId val="977644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77585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знают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аккупунктурные точки</c:v>
                </c:pt>
                <c:pt idx="1">
                  <c:v>влияние пирсинга на здоровье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</c:v>
                </c:pt>
                <c:pt idx="1">
                  <c:v>11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знают</c:v>
                </c:pt>
              </c:strCache>
            </c:strRef>
          </c:tx>
          <c:invertIfNegative val="0"/>
          <c:cat>
            <c:strRef>
              <c:f>Лист1!$A$2:$A$3</c:f>
              <c:strCache>
                <c:ptCount val="2"/>
                <c:pt idx="0">
                  <c:v>аккупунктурные точки</c:v>
                </c:pt>
                <c:pt idx="1">
                  <c:v>влияние пирсинга на здоровье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87</c:v>
                </c:pt>
                <c:pt idx="1">
                  <c:v>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6876416"/>
        <c:axId val="96877952"/>
        <c:axId val="0"/>
      </c:bar3DChart>
      <c:catAx>
        <c:axId val="96876416"/>
        <c:scaling>
          <c:orientation val="minMax"/>
        </c:scaling>
        <c:delete val="0"/>
        <c:axPos val="b"/>
        <c:majorTickMark val="out"/>
        <c:minorTickMark val="none"/>
        <c:tickLblPos val="nextTo"/>
        <c:crossAx val="96877952"/>
        <c:crosses val="autoZero"/>
        <c:auto val="1"/>
        <c:lblAlgn val="ctr"/>
        <c:lblOffset val="100"/>
        <c:noMultiLvlLbl val="0"/>
      </c:catAx>
      <c:valAx>
        <c:axId val="9687795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968764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Осложнения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было</c:v>
                </c:pt>
                <c:pt idx="1">
                  <c:v>не было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</c:v>
                </c:pt>
                <c:pt idx="1">
                  <c:v>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FEDC34-6F56-446E-A912-E679A31E1962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CFF3C83-24BE-4B42-B729-CDECF4D596B6}">
      <dgm:prSet phldrT="[Текст]" custT="1"/>
      <dgm:spPr/>
      <dgm:t>
        <a:bodyPr/>
        <a:lstStyle/>
        <a:p>
          <a:r>
            <a:rPr lang="ru-RU" sz="2800" b="1" dirty="0" smtClean="0"/>
            <a:t>Виды</a:t>
          </a:r>
        </a:p>
        <a:p>
          <a:r>
            <a:rPr lang="ru-RU" sz="2800" b="1" dirty="0" smtClean="0"/>
            <a:t>пирсинга</a:t>
          </a:r>
          <a:endParaRPr lang="ru-RU" sz="2800" b="1" dirty="0"/>
        </a:p>
      </dgm:t>
    </dgm:pt>
    <dgm:pt modelId="{64A8D3C8-354E-43EC-A4B9-60B0FF1074C3}" type="parTrans" cxnId="{139E72BA-E896-4807-88AC-D18A8AC379A3}">
      <dgm:prSet/>
      <dgm:spPr/>
      <dgm:t>
        <a:bodyPr/>
        <a:lstStyle/>
        <a:p>
          <a:endParaRPr lang="ru-RU"/>
        </a:p>
      </dgm:t>
    </dgm:pt>
    <dgm:pt modelId="{FC827E21-9560-4A7C-8C5A-6A10A786C26B}" type="sibTrans" cxnId="{139E72BA-E896-4807-88AC-D18A8AC379A3}">
      <dgm:prSet/>
      <dgm:spPr/>
      <dgm:t>
        <a:bodyPr/>
        <a:lstStyle/>
        <a:p>
          <a:endParaRPr lang="ru-RU"/>
        </a:p>
      </dgm:t>
    </dgm:pt>
    <dgm:pt modelId="{36CF49B4-932C-46F8-BCA7-721E90ADAEF7}">
      <dgm:prSet phldrT="[Текст]"/>
      <dgm:spPr/>
      <dgm:t>
        <a:bodyPr/>
        <a:lstStyle/>
        <a:p>
          <a:r>
            <a:rPr lang="ru-RU" dirty="0" smtClean="0"/>
            <a:t>Пирсинг</a:t>
          </a:r>
        </a:p>
        <a:p>
          <a:r>
            <a:rPr lang="ru-RU" dirty="0" smtClean="0"/>
            <a:t>брови</a:t>
          </a:r>
          <a:endParaRPr lang="ru-RU" dirty="0"/>
        </a:p>
      </dgm:t>
    </dgm:pt>
    <dgm:pt modelId="{99285A04-083F-431F-8D8B-C4327DCC148F}" type="parTrans" cxnId="{9575FFDE-B09F-407E-A884-EDA66C06CFE8}">
      <dgm:prSet/>
      <dgm:spPr/>
      <dgm:t>
        <a:bodyPr/>
        <a:lstStyle/>
        <a:p>
          <a:endParaRPr lang="ru-RU"/>
        </a:p>
      </dgm:t>
    </dgm:pt>
    <dgm:pt modelId="{205D0221-7D9E-4DD1-8F79-A6EB56722B23}" type="sibTrans" cxnId="{9575FFDE-B09F-407E-A884-EDA66C06CFE8}">
      <dgm:prSet/>
      <dgm:spPr/>
      <dgm:t>
        <a:bodyPr/>
        <a:lstStyle/>
        <a:p>
          <a:endParaRPr lang="ru-RU"/>
        </a:p>
      </dgm:t>
    </dgm:pt>
    <dgm:pt modelId="{B8FC0264-5AC6-4B12-9BCA-FD723B48119B}">
      <dgm:prSet phldrT="[Текст]"/>
      <dgm:spPr/>
      <dgm:t>
        <a:bodyPr/>
        <a:lstStyle/>
        <a:p>
          <a:r>
            <a:rPr lang="ru-RU" dirty="0" smtClean="0"/>
            <a:t>Пирсинг</a:t>
          </a:r>
        </a:p>
        <a:p>
          <a:r>
            <a:rPr lang="ru-RU" dirty="0" smtClean="0"/>
            <a:t>губы</a:t>
          </a:r>
          <a:endParaRPr lang="ru-RU" dirty="0"/>
        </a:p>
      </dgm:t>
    </dgm:pt>
    <dgm:pt modelId="{E1A23B42-EB3E-4007-8394-4D9A0207503E}" type="parTrans" cxnId="{16D4A643-3D7E-427F-B62A-91D3B6AC9734}">
      <dgm:prSet/>
      <dgm:spPr/>
      <dgm:t>
        <a:bodyPr/>
        <a:lstStyle/>
        <a:p>
          <a:endParaRPr lang="ru-RU"/>
        </a:p>
      </dgm:t>
    </dgm:pt>
    <dgm:pt modelId="{11D73630-B8C6-4CE3-8883-5A3FE8108CDE}" type="sibTrans" cxnId="{16D4A643-3D7E-427F-B62A-91D3B6AC9734}">
      <dgm:prSet/>
      <dgm:spPr/>
      <dgm:t>
        <a:bodyPr/>
        <a:lstStyle/>
        <a:p>
          <a:endParaRPr lang="ru-RU"/>
        </a:p>
      </dgm:t>
    </dgm:pt>
    <dgm:pt modelId="{D29E7852-2C4F-47AD-AA6C-6DD6967CBC16}">
      <dgm:prSet/>
      <dgm:spPr/>
      <dgm:t>
        <a:bodyPr/>
        <a:lstStyle/>
        <a:p>
          <a:r>
            <a:rPr lang="ru-RU" dirty="0" smtClean="0"/>
            <a:t>Пирсинг</a:t>
          </a:r>
        </a:p>
        <a:p>
          <a:r>
            <a:rPr lang="ru-RU" dirty="0" smtClean="0"/>
            <a:t>ушей</a:t>
          </a:r>
          <a:endParaRPr lang="ru-RU" dirty="0"/>
        </a:p>
      </dgm:t>
    </dgm:pt>
    <dgm:pt modelId="{1B2FAF45-59E3-4B33-ACA6-F8ABCAE782FB}" type="parTrans" cxnId="{8D060FAB-8F9C-4973-8E5E-A19094019431}">
      <dgm:prSet/>
      <dgm:spPr/>
      <dgm:t>
        <a:bodyPr/>
        <a:lstStyle/>
        <a:p>
          <a:endParaRPr lang="ru-RU"/>
        </a:p>
      </dgm:t>
    </dgm:pt>
    <dgm:pt modelId="{C481511A-DBCA-43A1-A0CB-F4AC0F0B9ABB}" type="sibTrans" cxnId="{8D060FAB-8F9C-4973-8E5E-A19094019431}">
      <dgm:prSet/>
      <dgm:spPr/>
      <dgm:t>
        <a:bodyPr/>
        <a:lstStyle/>
        <a:p>
          <a:endParaRPr lang="ru-RU"/>
        </a:p>
      </dgm:t>
    </dgm:pt>
    <dgm:pt modelId="{471BC641-C327-4325-80CA-9BECFFE2FD7E}">
      <dgm:prSet/>
      <dgm:spPr/>
      <dgm:t>
        <a:bodyPr/>
        <a:lstStyle/>
        <a:p>
          <a:r>
            <a:rPr lang="ru-RU" dirty="0" smtClean="0"/>
            <a:t>Пирсинг</a:t>
          </a:r>
        </a:p>
        <a:p>
          <a:r>
            <a:rPr lang="ru-RU" dirty="0" smtClean="0"/>
            <a:t>носа</a:t>
          </a:r>
          <a:endParaRPr lang="ru-RU" dirty="0"/>
        </a:p>
      </dgm:t>
    </dgm:pt>
    <dgm:pt modelId="{76E99666-8FA6-4180-B324-6FB44B3E1F39}" type="parTrans" cxnId="{E186B41E-A5AE-4D1D-AEB3-31086F7F95FB}">
      <dgm:prSet/>
      <dgm:spPr/>
      <dgm:t>
        <a:bodyPr/>
        <a:lstStyle/>
        <a:p>
          <a:endParaRPr lang="ru-RU"/>
        </a:p>
      </dgm:t>
    </dgm:pt>
    <dgm:pt modelId="{498249AA-4D67-4349-BF5C-8821DAF8C7D8}" type="sibTrans" cxnId="{E186B41E-A5AE-4D1D-AEB3-31086F7F95FB}">
      <dgm:prSet/>
      <dgm:spPr/>
      <dgm:t>
        <a:bodyPr/>
        <a:lstStyle/>
        <a:p>
          <a:endParaRPr lang="ru-RU"/>
        </a:p>
      </dgm:t>
    </dgm:pt>
    <dgm:pt modelId="{3339DDFE-1514-4E3F-B26E-CC1D639E2E56}">
      <dgm:prSet/>
      <dgm:spPr/>
      <dgm:t>
        <a:bodyPr/>
        <a:lstStyle/>
        <a:p>
          <a:r>
            <a:rPr lang="ru-RU" dirty="0" smtClean="0"/>
            <a:t>Пирсинг</a:t>
          </a:r>
        </a:p>
        <a:p>
          <a:r>
            <a:rPr lang="ru-RU" dirty="0" smtClean="0"/>
            <a:t>языка</a:t>
          </a:r>
          <a:endParaRPr lang="ru-RU" dirty="0"/>
        </a:p>
      </dgm:t>
    </dgm:pt>
    <dgm:pt modelId="{46C9D53C-D1C2-423B-9A58-AB5F1515402D}" type="parTrans" cxnId="{9B0DB939-AF6E-42C7-870E-342D114E9CBA}">
      <dgm:prSet/>
      <dgm:spPr/>
      <dgm:t>
        <a:bodyPr/>
        <a:lstStyle/>
        <a:p>
          <a:endParaRPr lang="ru-RU"/>
        </a:p>
      </dgm:t>
    </dgm:pt>
    <dgm:pt modelId="{35F86D40-FC8C-48D9-B3A4-09BCEA6CEA91}" type="sibTrans" cxnId="{9B0DB939-AF6E-42C7-870E-342D114E9CBA}">
      <dgm:prSet/>
      <dgm:spPr/>
      <dgm:t>
        <a:bodyPr/>
        <a:lstStyle/>
        <a:p>
          <a:endParaRPr lang="ru-RU"/>
        </a:p>
      </dgm:t>
    </dgm:pt>
    <dgm:pt modelId="{169AFF19-B362-4A1D-B4D5-FF605B916574}">
      <dgm:prSet/>
      <dgm:spPr/>
      <dgm:t>
        <a:bodyPr/>
        <a:lstStyle/>
        <a:p>
          <a:r>
            <a:rPr lang="ru-RU" dirty="0" smtClean="0"/>
            <a:t>Пирсинг</a:t>
          </a:r>
        </a:p>
        <a:p>
          <a:r>
            <a:rPr lang="ru-RU" dirty="0" smtClean="0"/>
            <a:t>пупка</a:t>
          </a:r>
          <a:endParaRPr lang="ru-RU" dirty="0"/>
        </a:p>
      </dgm:t>
    </dgm:pt>
    <dgm:pt modelId="{9E29F6B8-51D1-459B-AD41-6FE6332F6E0D}" type="parTrans" cxnId="{45A2D23E-3232-4A70-AD83-7EC2C0841ABF}">
      <dgm:prSet/>
      <dgm:spPr/>
      <dgm:t>
        <a:bodyPr/>
        <a:lstStyle/>
        <a:p>
          <a:endParaRPr lang="ru-RU"/>
        </a:p>
      </dgm:t>
    </dgm:pt>
    <dgm:pt modelId="{A9609321-908F-4560-9D81-2F235D9CB1A0}" type="sibTrans" cxnId="{45A2D23E-3232-4A70-AD83-7EC2C0841ABF}">
      <dgm:prSet/>
      <dgm:spPr/>
      <dgm:t>
        <a:bodyPr/>
        <a:lstStyle/>
        <a:p>
          <a:endParaRPr lang="ru-RU"/>
        </a:p>
      </dgm:t>
    </dgm:pt>
    <dgm:pt modelId="{6D9C0863-9B29-47DF-A7E3-71A383BB5791}" type="pres">
      <dgm:prSet presAssocID="{A1FEDC34-6F56-446E-A912-E679A31E1962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5814E5-8D06-43B9-984F-057C704B1361}" type="pres">
      <dgm:prSet presAssocID="{ECFF3C83-24BE-4B42-B729-CDECF4D596B6}" presName="root1" presStyleCnt="0"/>
      <dgm:spPr/>
    </dgm:pt>
    <dgm:pt modelId="{F7F5014D-5DA4-4F32-A3C4-D57FBAB38694}" type="pres">
      <dgm:prSet presAssocID="{ECFF3C83-24BE-4B42-B729-CDECF4D596B6}" presName="LevelOneTextNode" presStyleLbl="node0" presStyleIdx="0" presStyleCnt="1" custScaleX="236719" custScaleY="1845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D5117CF-2CAC-4AFB-AFD9-DFA2BD67F2C5}" type="pres">
      <dgm:prSet presAssocID="{ECFF3C83-24BE-4B42-B729-CDECF4D596B6}" presName="level2hierChild" presStyleCnt="0"/>
      <dgm:spPr/>
    </dgm:pt>
    <dgm:pt modelId="{B8ED3CDB-5894-4CCF-A81E-A5AEE2C7C9A9}" type="pres">
      <dgm:prSet presAssocID="{99285A04-083F-431F-8D8B-C4327DCC148F}" presName="conn2-1" presStyleLbl="parChTrans1D2" presStyleIdx="0" presStyleCnt="6"/>
      <dgm:spPr/>
      <dgm:t>
        <a:bodyPr/>
        <a:lstStyle/>
        <a:p>
          <a:endParaRPr lang="ru-RU"/>
        </a:p>
      </dgm:t>
    </dgm:pt>
    <dgm:pt modelId="{54311D8D-D89E-4D84-943A-0626D6BBD12F}" type="pres">
      <dgm:prSet presAssocID="{99285A04-083F-431F-8D8B-C4327DCC148F}" presName="connTx" presStyleLbl="parChTrans1D2" presStyleIdx="0" presStyleCnt="6"/>
      <dgm:spPr/>
      <dgm:t>
        <a:bodyPr/>
        <a:lstStyle/>
        <a:p>
          <a:endParaRPr lang="ru-RU"/>
        </a:p>
      </dgm:t>
    </dgm:pt>
    <dgm:pt modelId="{CA281D2D-4948-4C78-9B05-D7EF47894155}" type="pres">
      <dgm:prSet presAssocID="{36CF49B4-932C-46F8-BCA7-721E90ADAEF7}" presName="root2" presStyleCnt="0"/>
      <dgm:spPr/>
    </dgm:pt>
    <dgm:pt modelId="{3435F032-352F-4891-8AE8-B0031A133CEE}" type="pres">
      <dgm:prSet presAssocID="{36CF49B4-932C-46F8-BCA7-721E90ADAEF7}" presName="LevelTwoTextNode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765619-4B7A-46D9-8905-32E7DB879A28}" type="pres">
      <dgm:prSet presAssocID="{36CF49B4-932C-46F8-BCA7-721E90ADAEF7}" presName="level3hierChild" presStyleCnt="0"/>
      <dgm:spPr/>
    </dgm:pt>
    <dgm:pt modelId="{6252BC33-93DE-4C9F-962F-EB860AF3684F}" type="pres">
      <dgm:prSet presAssocID="{1B2FAF45-59E3-4B33-ACA6-F8ABCAE782FB}" presName="conn2-1" presStyleLbl="parChTrans1D2" presStyleIdx="1" presStyleCnt="6"/>
      <dgm:spPr/>
      <dgm:t>
        <a:bodyPr/>
        <a:lstStyle/>
        <a:p>
          <a:endParaRPr lang="ru-RU"/>
        </a:p>
      </dgm:t>
    </dgm:pt>
    <dgm:pt modelId="{D561143F-9262-46AC-BCDC-6605A4D2E567}" type="pres">
      <dgm:prSet presAssocID="{1B2FAF45-59E3-4B33-ACA6-F8ABCAE782FB}" presName="connTx" presStyleLbl="parChTrans1D2" presStyleIdx="1" presStyleCnt="6"/>
      <dgm:spPr/>
      <dgm:t>
        <a:bodyPr/>
        <a:lstStyle/>
        <a:p>
          <a:endParaRPr lang="ru-RU"/>
        </a:p>
      </dgm:t>
    </dgm:pt>
    <dgm:pt modelId="{EED4FBAE-68DC-4933-85FB-827A80593114}" type="pres">
      <dgm:prSet presAssocID="{D29E7852-2C4F-47AD-AA6C-6DD6967CBC16}" presName="root2" presStyleCnt="0"/>
      <dgm:spPr/>
    </dgm:pt>
    <dgm:pt modelId="{C101FB68-9E09-4FCB-AA60-569B06D0D23A}" type="pres">
      <dgm:prSet presAssocID="{D29E7852-2C4F-47AD-AA6C-6DD6967CBC16}" presName="LevelTwoTextNode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63C0A90-5F1E-464F-9F09-0387D9AAC8CA}" type="pres">
      <dgm:prSet presAssocID="{D29E7852-2C4F-47AD-AA6C-6DD6967CBC16}" presName="level3hierChild" presStyleCnt="0"/>
      <dgm:spPr/>
    </dgm:pt>
    <dgm:pt modelId="{1007DBB5-EFFF-4C8F-A571-0DEB1FB9ED74}" type="pres">
      <dgm:prSet presAssocID="{E1A23B42-EB3E-4007-8394-4D9A0207503E}" presName="conn2-1" presStyleLbl="parChTrans1D2" presStyleIdx="2" presStyleCnt="6"/>
      <dgm:spPr/>
      <dgm:t>
        <a:bodyPr/>
        <a:lstStyle/>
        <a:p>
          <a:endParaRPr lang="ru-RU"/>
        </a:p>
      </dgm:t>
    </dgm:pt>
    <dgm:pt modelId="{0916915E-1F03-4988-964C-45D531067428}" type="pres">
      <dgm:prSet presAssocID="{E1A23B42-EB3E-4007-8394-4D9A0207503E}" presName="connTx" presStyleLbl="parChTrans1D2" presStyleIdx="2" presStyleCnt="6"/>
      <dgm:spPr/>
      <dgm:t>
        <a:bodyPr/>
        <a:lstStyle/>
        <a:p>
          <a:endParaRPr lang="ru-RU"/>
        </a:p>
      </dgm:t>
    </dgm:pt>
    <dgm:pt modelId="{828434E2-1AF2-4D07-9DE6-B689C2F64C60}" type="pres">
      <dgm:prSet presAssocID="{B8FC0264-5AC6-4B12-9BCA-FD723B48119B}" presName="root2" presStyleCnt="0"/>
      <dgm:spPr/>
    </dgm:pt>
    <dgm:pt modelId="{630B1281-A425-4608-8CE1-5B4B028A29B5}" type="pres">
      <dgm:prSet presAssocID="{B8FC0264-5AC6-4B12-9BCA-FD723B48119B}" presName="LevelTwoTextNode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F824CD-37F3-4E9E-AACB-A48CD386F5B9}" type="pres">
      <dgm:prSet presAssocID="{B8FC0264-5AC6-4B12-9BCA-FD723B48119B}" presName="level3hierChild" presStyleCnt="0"/>
      <dgm:spPr/>
    </dgm:pt>
    <dgm:pt modelId="{CBA2E7F5-A836-45E1-82C0-4D12F1F25D0D}" type="pres">
      <dgm:prSet presAssocID="{76E99666-8FA6-4180-B324-6FB44B3E1F39}" presName="conn2-1" presStyleLbl="parChTrans1D2" presStyleIdx="3" presStyleCnt="6"/>
      <dgm:spPr/>
      <dgm:t>
        <a:bodyPr/>
        <a:lstStyle/>
        <a:p>
          <a:endParaRPr lang="ru-RU"/>
        </a:p>
      </dgm:t>
    </dgm:pt>
    <dgm:pt modelId="{0D7E3D61-3999-4C84-BE07-C0263213302F}" type="pres">
      <dgm:prSet presAssocID="{76E99666-8FA6-4180-B324-6FB44B3E1F39}" presName="connTx" presStyleLbl="parChTrans1D2" presStyleIdx="3" presStyleCnt="6"/>
      <dgm:spPr/>
      <dgm:t>
        <a:bodyPr/>
        <a:lstStyle/>
        <a:p>
          <a:endParaRPr lang="ru-RU"/>
        </a:p>
      </dgm:t>
    </dgm:pt>
    <dgm:pt modelId="{6D7FD48F-D236-4247-B0D9-D322098A2A1A}" type="pres">
      <dgm:prSet presAssocID="{471BC641-C327-4325-80CA-9BECFFE2FD7E}" presName="root2" presStyleCnt="0"/>
      <dgm:spPr/>
    </dgm:pt>
    <dgm:pt modelId="{8A0280E7-8464-4CE3-A9CE-E5EB9591C010}" type="pres">
      <dgm:prSet presAssocID="{471BC641-C327-4325-80CA-9BECFFE2FD7E}" presName="LevelTwoTextNode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6A4E4B-3791-4BF5-8D5B-4D4D909616B9}" type="pres">
      <dgm:prSet presAssocID="{471BC641-C327-4325-80CA-9BECFFE2FD7E}" presName="level3hierChild" presStyleCnt="0"/>
      <dgm:spPr/>
    </dgm:pt>
    <dgm:pt modelId="{D1F694A1-CEEA-49D6-9F2D-9AA4BAD69CD6}" type="pres">
      <dgm:prSet presAssocID="{46C9D53C-D1C2-423B-9A58-AB5F1515402D}" presName="conn2-1" presStyleLbl="parChTrans1D2" presStyleIdx="4" presStyleCnt="6"/>
      <dgm:spPr/>
      <dgm:t>
        <a:bodyPr/>
        <a:lstStyle/>
        <a:p>
          <a:endParaRPr lang="ru-RU"/>
        </a:p>
      </dgm:t>
    </dgm:pt>
    <dgm:pt modelId="{BEBDDA87-3707-4B01-9AFD-735D58EAF17A}" type="pres">
      <dgm:prSet presAssocID="{46C9D53C-D1C2-423B-9A58-AB5F1515402D}" presName="connTx" presStyleLbl="parChTrans1D2" presStyleIdx="4" presStyleCnt="6"/>
      <dgm:spPr/>
      <dgm:t>
        <a:bodyPr/>
        <a:lstStyle/>
        <a:p>
          <a:endParaRPr lang="ru-RU"/>
        </a:p>
      </dgm:t>
    </dgm:pt>
    <dgm:pt modelId="{BB28E5B9-3B6C-4E42-8423-89B15843E302}" type="pres">
      <dgm:prSet presAssocID="{3339DDFE-1514-4E3F-B26E-CC1D639E2E56}" presName="root2" presStyleCnt="0"/>
      <dgm:spPr/>
    </dgm:pt>
    <dgm:pt modelId="{A72BFB09-EC50-4A90-9599-432B6B027F05}" type="pres">
      <dgm:prSet presAssocID="{3339DDFE-1514-4E3F-B26E-CC1D639E2E56}" presName="LevelTwoTextNode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C7ABB1-AABD-48AC-A595-200BE15322B0}" type="pres">
      <dgm:prSet presAssocID="{3339DDFE-1514-4E3F-B26E-CC1D639E2E56}" presName="level3hierChild" presStyleCnt="0"/>
      <dgm:spPr/>
    </dgm:pt>
    <dgm:pt modelId="{BCD7822B-3ACA-48C7-B178-169041A721EC}" type="pres">
      <dgm:prSet presAssocID="{9E29F6B8-51D1-459B-AD41-6FE6332F6E0D}" presName="conn2-1" presStyleLbl="parChTrans1D2" presStyleIdx="5" presStyleCnt="6"/>
      <dgm:spPr/>
      <dgm:t>
        <a:bodyPr/>
        <a:lstStyle/>
        <a:p>
          <a:endParaRPr lang="ru-RU"/>
        </a:p>
      </dgm:t>
    </dgm:pt>
    <dgm:pt modelId="{533A18EA-DD6F-4CCF-AEBB-1C06E8886429}" type="pres">
      <dgm:prSet presAssocID="{9E29F6B8-51D1-459B-AD41-6FE6332F6E0D}" presName="connTx" presStyleLbl="parChTrans1D2" presStyleIdx="5" presStyleCnt="6"/>
      <dgm:spPr/>
      <dgm:t>
        <a:bodyPr/>
        <a:lstStyle/>
        <a:p>
          <a:endParaRPr lang="ru-RU"/>
        </a:p>
      </dgm:t>
    </dgm:pt>
    <dgm:pt modelId="{A9BEF493-678D-4AF4-BD1C-A50E499EB20C}" type="pres">
      <dgm:prSet presAssocID="{169AFF19-B362-4A1D-B4D5-FF605B916574}" presName="root2" presStyleCnt="0"/>
      <dgm:spPr/>
    </dgm:pt>
    <dgm:pt modelId="{A04EBEA1-49B3-4B66-B469-F999419D7703}" type="pres">
      <dgm:prSet presAssocID="{169AFF19-B362-4A1D-B4D5-FF605B916574}" presName="LevelTwoTextNode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E59D71B-07B0-45A0-880C-C2786135FB23}" type="pres">
      <dgm:prSet presAssocID="{169AFF19-B362-4A1D-B4D5-FF605B916574}" presName="level3hierChild" presStyleCnt="0"/>
      <dgm:spPr/>
    </dgm:pt>
  </dgm:ptLst>
  <dgm:cxnLst>
    <dgm:cxn modelId="{4BD72687-7D33-46BC-8E68-88B811C0FC2E}" type="presOf" srcId="{ECFF3C83-24BE-4B42-B729-CDECF4D596B6}" destId="{F7F5014D-5DA4-4F32-A3C4-D57FBAB38694}" srcOrd="0" destOrd="0" presId="urn:microsoft.com/office/officeart/2005/8/layout/hierarchy2"/>
    <dgm:cxn modelId="{DAEF38F2-C11D-4D17-BF14-1F3A25CF5C5F}" type="presOf" srcId="{1B2FAF45-59E3-4B33-ACA6-F8ABCAE782FB}" destId="{D561143F-9262-46AC-BCDC-6605A4D2E567}" srcOrd="1" destOrd="0" presId="urn:microsoft.com/office/officeart/2005/8/layout/hierarchy2"/>
    <dgm:cxn modelId="{A9825C43-AA50-4AD5-AB08-A90D6D99DB20}" type="presOf" srcId="{169AFF19-B362-4A1D-B4D5-FF605B916574}" destId="{A04EBEA1-49B3-4B66-B469-F999419D7703}" srcOrd="0" destOrd="0" presId="urn:microsoft.com/office/officeart/2005/8/layout/hierarchy2"/>
    <dgm:cxn modelId="{A2FD1FFF-FF86-42DD-ACD7-4709E19237C6}" type="presOf" srcId="{46C9D53C-D1C2-423B-9A58-AB5F1515402D}" destId="{D1F694A1-CEEA-49D6-9F2D-9AA4BAD69CD6}" srcOrd="0" destOrd="0" presId="urn:microsoft.com/office/officeart/2005/8/layout/hierarchy2"/>
    <dgm:cxn modelId="{74680F41-8E09-4E13-957C-5625665EB5E7}" type="presOf" srcId="{99285A04-083F-431F-8D8B-C4327DCC148F}" destId="{B8ED3CDB-5894-4CCF-A81E-A5AEE2C7C9A9}" srcOrd="0" destOrd="0" presId="urn:microsoft.com/office/officeart/2005/8/layout/hierarchy2"/>
    <dgm:cxn modelId="{99F1A24F-18F2-4D2F-B281-C3CD5057DC45}" type="presOf" srcId="{3339DDFE-1514-4E3F-B26E-CC1D639E2E56}" destId="{A72BFB09-EC50-4A90-9599-432B6B027F05}" srcOrd="0" destOrd="0" presId="urn:microsoft.com/office/officeart/2005/8/layout/hierarchy2"/>
    <dgm:cxn modelId="{E186B41E-A5AE-4D1D-AEB3-31086F7F95FB}" srcId="{ECFF3C83-24BE-4B42-B729-CDECF4D596B6}" destId="{471BC641-C327-4325-80CA-9BECFFE2FD7E}" srcOrd="3" destOrd="0" parTransId="{76E99666-8FA6-4180-B324-6FB44B3E1F39}" sibTransId="{498249AA-4D67-4349-BF5C-8821DAF8C7D8}"/>
    <dgm:cxn modelId="{9B0DB939-AF6E-42C7-870E-342D114E9CBA}" srcId="{ECFF3C83-24BE-4B42-B729-CDECF4D596B6}" destId="{3339DDFE-1514-4E3F-B26E-CC1D639E2E56}" srcOrd="4" destOrd="0" parTransId="{46C9D53C-D1C2-423B-9A58-AB5F1515402D}" sibTransId="{35F86D40-FC8C-48D9-B3A4-09BCEA6CEA91}"/>
    <dgm:cxn modelId="{E0D48242-3E47-4BCD-B37F-21286D6D5440}" type="presOf" srcId="{36CF49B4-932C-46F8-BCA7-721E90ADAEF7}" destId="{3435F032-352F-4891-8AE8-B0031A133CEE}" srcOrd="0" destOrd="0" presId="urn:microsoft.com/office/officeart/2005/8/layout/hierarchy2"/>
    <dgm:cxn modelId="{7A4BC047-B973-488D-AD75-05EA2AE90FAA}" type="presOf" srcId="{46C9D53C-D1C2-423B-9A58-AB5F1515402D}" destId="{BEBDDA87-3707-4B01-9AFD-735D58EAF17A}" srcOrd="1" destOrd="0" presId="urn:microsoft.com/office/officeart/2005/8/layout/hierarchy2"/>
    <dgm:cxn modelId="{D96BABCB-8CAE-44BB-BEA0-F2F32ED12FE2}" type="presOf" srcId="{E1A23B42-EB3E-4007-8394-4D9A0207503E}" destId="{0916915E-1F03-4988-964C-45D531067428}" srcOrd="1" destOrd="0" presId="urn:microsoft.com/office/officeart/2005/8/layout/hierarchy2"/>
    <dgm:cxn modelId="{8D060FAB-8F9C-4973-8E5E-A19094019431}" srcId="{ECFF3C83-24BE-4B42-B729-CDECF4D596B6}" destId="{D29E7852-2C4F-47AD-AA6C-6DD6967CBC16}" srcOrd="1" destOrd="0" parTransId="{1B2FAF45-59E3-4B33-ACA6-F8ABCAE782FB}" sibTransId="{C481511A-DBCA-43A1-A0CB-F4AC0F0B9ABB}"/>
    <dgm:cxn modelId="{46C470A0-F014-48FE-9D3C-2F197843CDF3}" type="presOf" srcId="{471BC641-C327-4325-80CA-9BECFFE2FD7E}" destId="{8A0280E7-8464-4CE3-A9CE-E5EB9591C010}" srcOrd="0" destOrd="0" presId="urn:microsoft.com/office/officeart/2005/8/layout/hierarchy2"/>
    <dgm:cxn modelId="{16A84DED-D31C-4975-8F57-26DDC25CC864}" type="presOf" srcId="{9E29F6B8-51D1-459B-AD41-6FE6332F6E0D}" destId="{533A18EA-DD6F-4CCF-AEBB-1C06E8886429}" srcOrd="1" destOrd="0" presId="urn:microsoft.com/office/officeart/2005/8/layout/hierarchy2"/>
    <dgm:cxn modelId="{5C08C624-6245-486A-97D8-64518DB6B48C}" type="presOf" srcId="{9E29F6B8-51D1-459B-AD41-6FE6332F6E0D}" destId="{BCD7822B-3ACA-48C7-B178-169041A721EC}" srcOrd="0" destOrd="0" presId="urn:microsoft.com/office/officeart/2005/8/layout/hierarchy2"/>
    <dgm:cxn modelId="{45A2D23E-3232-4A70-AD83-7EC2C0841ABF}" srcId="{ECFF3C83-24BE-4B42-B729-CDECF4D596B6}" destId="{169AFF19-B362-4A1D-B4D5-FF605B916574}" srcOrd="5" destOrd="0" parTransId="{9E29F6B8-51D1-459B-AD41-6FE6332F6E0D}" sibTransId="{A9609321-908F-4560-9D81-2F235D9CB1A0}"/>
    <dgm:cxn modelId="{530A3759-7968-496D-8150-8E281A6054DB}" type="presOf" srcId="{76E99666-8FA6-4180-B324-6FB44B3E1F39}" destId="{CBA2E7F5-A836-45E1-82C0-4D12F1F25D0D}" srcOrd="0" destOrd="0" presId="urn:microsoft.com/office/officeart/2005/8/layout/hierarchy2"/>
    <dgm:cxn modelId="{9575FFDE-B09F-407E-A884-EDA66C06CFE8}" srcId="{ECFF3C83-24BE-4B42-B729-CDECF4D596B6}" destId="{36CF49B4-932C-46F8-BCA7-721E90ADAEF7}" srcOrd="0" destOrd="0" parTransId="{99285A04-083F-431F-8D8B-C4327DCC148F}" sibTransId="{205D0221-7D9E-4DD1-8F79-A6EB56722B23}"/>
    <dgm:cxn modelId="{139E72BA-E896-4807-88AC-D18A8AC379A3}" srcId="{A1FEDC34-6F56-446E-A912-E679A31E1962}" destId="{ECFF3C83-24BE-4B42-B729-CDECF4D596B6}" srcOrd="0" destOrd="0" parTransId="{64A8D3C8-354E-43EC-A4B9-60B0FF1074C3}" sibTransId="{FC827E21-9560-4A7C-8C5A-6A10A786C26B}"/>
    <dgm:cxn modelId="{93D4ED8E-64EB-4DDD-9A86-8A9D6C7643CD}" type="presOf" srcId="{E1A23B42-EB3E-4007-8394-4D9A0207503E}" destId="{1007DBB5-EFFF-4C8F-A571-0DEB1FB9ED74}" srcOrd="0" destOrd="0" presId="urn:microsoft.com/office/officeart/2005/8/layout/hierarchy2"/>
    <dgm:cxn modelId="{4A3AB9A7-FD0E-4BFD-A792-2BDDF91DBC1D}" type="presOf" srcId="{B8FC0264-5AC6-4B12-9BCA-FD723B48119B}" destId="{630B1281-A425-4608-8CE1-5B4B028A29B5}" srcOrd="0" destOrd="0" presId="urn:microsoft.com/office/officeart/2005/8/layout/hierarchy2"/>
    <dgm:cxn modelId="{16D4A643-3D7E-427F-B62A-91D3B6AC9734}" srcId="{ECFF3C83-24BE-4B42-B729-CDECF4D596B6}" destId="{B8FC0264-5AC6-4B12-9BCA-FD723B48119B}" srcOrd="2" destOrd="0" parTransId="{E1A23B42-EB3E-4007-8394-4D9A0207503E}" sibTransId="{11D73630-B8C6-4CE3-8883-5A3FE8108CDE}"/>
    <dgm:cxn modelId="{97BFF1D1-D5BF-4B35-8E34-E57461168D89}" type="presOf" srcId="{A1FEDC34-6F56-446E-A912-E679A31E1962}" destId="{6D9C0863-9B29-47DF-A7E3-71A383BB5791}" srcOrd="0" destOrd="0" presId="urn:microsoft.com/office/officeart/2005/8/layout/hierarchy2"/>
    <dgm:cxn modelId="{3386D167-DEEF-451B-B392-BBE9AA80AE50}" type="presOf" srcId="{D29E7852-2C4F-47AD-AA6C-6DD6967CBC16}" destId="{C101FB68-9E09-4FCB-AA60-569B06D0D23A}" srcOrd="0" destOrd="0" presId="urn:microsoft.com/office/officeart/2005/8/layout/hierarchy2"/>
    <dgm:cxn modelId="{69CC3930-FD1E-443B-A1CC-EDFD51BAA2D5}" type="presOf" srcId="{76E99666-8FA6-4180-B324-6FB44B3E1F39}" destId="{0D7E3D61-3999-4C84-BE07-C0263213302F}" srcOrd="1" destOrd="0" presId="urn:microsoft.com/office/officeart/2005/8/layout/hierarchy2"/>
    <dgm:cxn modelId="{8C128F08-8E67-4692-A80F-412C53422A73}" type="presOf" srcId="{99285A04-083F-431F-8D8B-C4327DCC148F}" destId="{54311D8D-D89E-4D84-943A-0626D6BBD12F}" srcOrd="1" destOrd="0" presId="urn:microsoft.com/office/officeart/2005/8/layout/hierarchy2"/>
    <dgm:cxn modelId="{FFD8EE44-AF96-41FC-B3CA-6B631C83C25D}" type="presOf" srcId="{1B2FAF45-59E3-4B33-ACA6-F8ABCAE782FB}" destId="{6252BC33-93DE-4C9F-962F-EB860AF3684F}" srcOrd="0" destOrd="0" presId="urn:microsoft.com/office/officeart/2005/8/layout/hierarchy2"/>
    <dgm:cxn modelId="{ACA78007-5DA2-4AE7-ADA7-BB9EAB984A6A}" type="presParOf" srcId="{6D9C0863-9B29-47DF-A7E3-71A383BB5791}" destId="{AC5814E5-8D06-43B9-984F-057C704B1361}" srcOrd="0" destOrd="0" presId="urn:microsoft.com/office/officeart/2005/8/layout/hierarchy2"/>
    <dgm:cxn modelId="{5942AE6F-B46E-451F-8CF9-3279F7F0ADFC}" type="presParOf" srcId="{AC5814E5-8D06-43B9-984F-057C704B1361}" destId="{F7F5014D-5DA4-4F32-A3C4-D57FBAB38694}" srcOrd="0" destOrd="0" presId="urn:microsoft.com/office/officeart/2005/8/layout/hierarchy2"/>
    <dgm:cxn modelId="{08A40382-B6FB-497D-87C4-53661F52EC42}" type="presParOf" srcId="{AC5814E5-8D06-43B9-984F-057C704B1361}" destId="{6D5117CF-2CAC-4AFB-AFD9-DFA2BD67F2C5}" srcOrd="1" destOrd="0" presId="urn:microsoft.com/office/officeart/2005/8/layout/hierarchy2"/>
    <dgm:cxn modelId="{17B418B1-5FFF-4A41-8C07-FB15215AD01C}" type="presParOf" srcId="{6D5117CF-2CAC-4AFB-AFD9-DFA2BD67F2C5}" destId="{B8ED3CDB-5894-4CCF-A81E-A5AEE2C7C9A9}" srcOrd="0" destOrd="0" presId="urn:microsoft.com/office/officeart/2005/8/layout/hierarchy2"/>
    <dgm:cxn modelId="{BAB6E8FD-C990-4145-B804-F1E91CF3D308}" type="presParOf" srcId="{B8ED3CDB-5894-4CCF-A81E-A5AEE2C7C9A9}" destId="{54311D8D-D89E-4D84-943A-0626D6BBD12F}" srcOrd="0" destOrd="0" presId="urn:microsoft.com/office/officeart/2005/8/layout/hierarchy2"/>
    <dgm:cxn modelId="{20478B88-2211-43A0-B442-4EF89BB64B80}" type="presParOf" srcId="{6D5117CF-2CAC-4AFB-AFD9-DFA2BD67F2C5}" destId="{CA281D2D-4948-4C78-9B05-D7EF47894155}" srcOrd="1" destOrd="0" presId="urn:microsoft.com/office/officeart/2005/8/layout/hierarchy2"/>
    <dgm:cxn modelId="{095BFB47-ECC5-4F31-9E13-E9DC5AAC087A}" type="presParOf" srcId="{CA281D2D-4948-4C78-9B05-D7EF47894155}" destId="{3435F032-352F-4891-8AE8-B0031A133CEE}" srcOrd="0" destOrd="0" presId="urn:microsoft.com/office/officeart/2005/8/layout/hierarchy2"/>
    <dgm:cxn modelId="{BBA8BC90-FA72-45C4-8BBD-7B3C7231BEB0}" type="presParOf" srcId="{CA281D2D-4948-4C78-9B05-D7EF47894155}" destId="{26765619-4B7A-46D9-8905-32E7DB879A28}" srcOrd="1" destOrd="0" presId="urn:microsoft.com/office/officeart/2005/8/layout/hierarchy2"/>
    <dgm:cxn modelId="{52C509BC-8DA7-4BE7-AC65-73D8DBC98176}" type="presParOf" srcId="{6D5117CF-2CAC-4AFB-AFD9-DFA2BD67F2C5}" destId="{6252BC33-93DE-4C9F-962F-EB860AF3684F}" srcOrd="2" destOrd="0" presId="urn:microsoft.com/office/officeart/2005/8/layout/hierarchy2"/>
    <dgm:cxn modelId="{453F581A-40E2-49CC-972D-339FFC1C8C9B}" type="presParOf" srcId="{6252BC33-93DE-4C9F-962F-EB860AF3684F}" destId="{D561143F-9262-46AC-BCDC-6605A4D2E567}" srcOrd="0" destOrd="0" presId="urn:microsoft.com/office/officeart/2005/8/layout/hierarchy2"/>
    <dgm:cxn modelId="{F482DCEC-F85B-4E53-B80F-68595A9CE771}" type="presParOf" srcId="{6D5117CF-2CAC-4AFB-AFD9-DFA2BD67F2C5}" destId="{EED4FBAE-68DC-4933-85FB-827A80593114}" srcOrd="3" destOrd="0" presId="urn:microsoft.com/office/officeart/2005/8/layout/hierarchy2"/>
    <dgm:cxn modelId="{5065416B-8465-40F2-B018-24CFF492B218}" type="presParOf" srcId="{EED4FBAE-68DC-4933-85FB-827A80593114}" destId="{C101FB68-9E09-4FCB-AA60-569B06D0D23A}" srcOrd="0" destOrd="0" presId="urn:microsoft.com/office/officeart/2005/8/layout/hierarchy2"/>
    <dgm:cxn modelId="{CCDDF8BB-C178-4AA5-B829-6B7332D60A8A}" type="presParOf" srcId="{EED4FBAE-68DC-4933-85FB-827A80593114}" destId="{863C0A90-5F1E-464F-9F09-0387D9AAC8CA}" srcOrd="1" destOrd="0" presId="urn:microsoft.com/office/officeart/2005/8/layout/hierarchy2"/>
    <dgm:cxn modelId="{1A0333A9-F302-47F4-9C5D-E714B2DF8DE2}" type="presParOf" srcId="{6D5117CF-2CAC-4AFB-AFD9-DFA2BD67F2C5}" destId="{1007DBB5-EFFF-4C8F-A571-0DEB1FB9ED74}" srcOrd="4" destOrd="0" presId="urn:microsoft.com/office/officeart/2005/8/layout/hierarchy2"/>
    <dgm:cxn modelId="{50C0AA93-0B2B-4BC2-A21D-8C6D676A19EB}" type="presParOf" srcId="{1007DBB5-EFFF-4C8F-A571-0DEB1FB9ED74}" destId="{0916915E-1F03-4988-964C-45D531067428}" srcOrd="0" destOrd="0" presId="urn:microsoft.com/office/officeart/2005/8/layout/hierarchy2"/>
    <dgm:cxn modelId="{66513490-CCAD-4499-826F-F54EE79FAB37}" type="presParOf" srcId="{6D5117CF-2CAC-4AFB-AFD9-DFA2BD67F2C5}" destId="{828434E2-1AF2-4D07-9DE6-B689C2F64C60}" srcOrd="5" destOrd="0" presId="urn:microsoft.com/office/officeart/2005/8/layout/hierarchy2"/>
    <dgm:cxn modelId="{2C58F6AE-4B6E-4C21-9953-E3F2E80F7E23}" type="presParOf" srcId="{828434E2-1AF2-4D07-9DE6-B689C2F64C60}" destId="{630B1281-A425-4608-8CE1-5B4B028A29B5}" srcOrd="0" destOrd="0" presId="urn:microsoft.com/office/officeart/2005/8/layout/hierarchy2"/>
    <dgm:cxn modelId="{7230B057-225C-4D61-BC71-9290A508296F}" type="presParOf" srcId="{828434E2-1AF2-4D07-9DE6-B689C2F64C60}" destId="{D3F824CD-37F3-4E9E-AACB-A48CD386F5B9}" srcOrd="1" destOrd="0" presId="urn:microsoft.com/office/officeart/2005/8/layout/hierarchy2"/>
    <dgm:cxn modelId="{0529BE22-7650-48AC-95FF-ED77E3876031}" type="presParOf" srcId="{6D5117CF-2CAC-4AFB-AFD9-DFA2BD67F2C5}" destId="{CBA2E7F5-A836-45E1-82C0-4D12F1F25D0D}" srcOrd="6" destOrd="0" presId="urn:microsoft.com/office/officeart/2005/8/layout/hierarchy2"/>
    <dgm:cxn modelId="{4D4C6410-AAAD-45F8-AD1B-CC028F4671BC}" type="presParOf" srcId="{CBA2E7F5-A836-45E1-82C0-4D12F1F25D0D}" destId="{0D7E3D61-3999-4C84-BE07-C0263213302F}" srcOrd="0" destOrd="0" presId="urn:microsoft.com/office/officeart/2005/8/layout/hierarchy2"/>
    <dgm:cxn modelId="{A20E5139-113D-4439-BC95-6C50853FCF40}" type="presParOf" srcId="{6D5117CF-2CAC-4AFB-AFD9-DFA2BD67F2C5}" destId="{6D7FD48F-D236-4247-B0D9-D322098A2A1A}" srcOrd="7" destOrd="0" presId="urn:microsoft.com/office/officeart/2005/8/layout/hierarchy2"/>
    <dgm:cxn modelId="{C39A9EB4-42B2-4CDC-826F-BEA1B0C09790}" type="presParOf" srcId="{6D7FD48F-D236-4247-B0D9-D322098A2A1A}" destId="{8A0280E7-8464-4CE3-A9CE-E5EB9591C010}" srcOrd="0" destOrd="0" presId="urn:microsoft.com/office/officeart/2005/8/layout/hierarchy2"/>
    <dgm:cxn modelId="{C5F8E73E-E5A2-4B91-9436-DBB2BE4C225C}" type="presParOf" srcId="{6D7FD48F-D236-4247-B0D9-D322098A2A1A}" destId="{F26A4E4B-3791-4BF5-8D5B-4D4D909616B9}" srcOrd="1" destOrd="0" presId="urn:microsoft.com/office/officeart/2005/8/layout/hierarchy2"/>
    <dgm:cxn modelId="{C60FB82A-667B-4459-80D3-48ADFB1D6956}" type="presParOf" srcId="{6D5117CF-2CAC-4AFB-AFD9-DFA2BD67F2C5}" destId="{D1F694A1-CEEA-49D6-9F2D-9AA4BAD69CD6}" srcOrd="8" destOrd="0" presId="urn:microsoft.com/office/officeart/2005/8/layout/hierarchy2"/>
    <dgm:cxn modelId="{F182C4EC-216F-4F83-8CF6-47D821FB217C}" type="presParOf" srcId="{D1F694A1-CEEA-49D6-9F2D-9AA4BAD69CD6}" destId="{BEBDDA87-3707-4B01-9AFD-735D58EAF17A}" srcOrd="0" destOrd="0" presId="urn:microsoft.com/office/officeart/2005/8/layout/hierarchy2"/>
    <dgm:cxn modelId="{0E7B3588-2FBF-45F7-B348-810186BBD704}" type="presParOf" srcId="{6D5117CF-2CAC-4AFB-AFD9-DFA2BD67F2C5}" destId="{BB28E5B9-3B6C-4E42-8423-89B15843E302}" srcOrd="9" destOrd="0" presId="urn:microsoft.com/office/officeart/2005/8/layout/hierarchy2"/>
    <dgm:cxn modelId="{F48D7DEB-467D-48B0-AF25-3B6E1EF4356B}" type="presParOf" srcId="{BB28E5B9-3B6C-4E42-8423-89B15843E302}" destId="{A72BFB09-EC50-4A90-9599-432B6B027F05}" srcOrd="0" destOrd="0" presId="urn:microsoft.com/office/officeart/2005/8/layout/hierarchy2"/>
    <dgm:cxn modelId="{3F342189-D4F6-4CAA-9C7D-049A963948A6}" type="presParOf" srcId="{BB28E5B9-3B6C-4E42-8423-89B15843E302}" destId="{E5C7ABB1-AABD-48AC-A595-200BE15322B0}" srcOrd="1" destOrd="0" presId="urn:microsoft.com/office/officeart/2005/8/layout/hierarchy2"/>
    <dgm:cxn modelId="{E05CFBAC-14A5-4276-89FA-E63CC047D751}" type="presParOf" srcId="{6D5117CF-2CAC-4AFB-AFD9-DFA2BD67F2C5}" destId="{BCD7822B-3ACA-48C7-B178-169041A721EC}" srcOrd="10" destOrd="0" presId="urn:microsoft.com/office/officeart/2005/8/layout/hierarchy2"/>
    <dgm:cxn modelId="{1EFB7289-6E8E-4B48-A6BF-1CAEDF6DBD50}" type="presParOf" srcId="{BCD7822B-3ACA-48C7-B178-169041A721EC}" destId="{533A18EA-DD6F-4CCF-AEBB-1C06E8886429}" srcOrd="0" destOrd="0" presId="urn:microsoft.com/office/officeart/2005/8/layout/hierarchy2"/>
    <dgm:cxn modelId="{C19ACBEE-891F-42C9-90D2-D15E6EE6B984}" type="presParOf" srcId="{6D5117CF-2CAC-4AFB-AFD9-DFA2BD67F2C5}" destId="{A9BEF493-678D-4AF4-BD1C-A50E499EB20C}" srcOrd="11" destOrd="0" presId="urn:microsoft.com/office/officeart/2005/8/layout/hierarchy2"/>
    <dgm:cxn modelId="{7CA43F0B-2D21-4AB5-B07C-2D5D66FD638F}" type="presParOf" srcId="{A9BEF493-678D-4AF4-BD1C-A50E499EB20C}" destId="{A04EBEA1-49B3-4B66-B469-F999419D7703}" srcOrd="0" destOrd="0" presId="urn:microsoft.com/office/officeart/2005/8/layout/hierarchy2"/>
    <dgm:cxn modelId="{0BAC496C-DB98-4C00-97E2-BCFA26946978}" type="presParOf" srcId="{A9BEF493-678D-4AF4-BD1C-A50E499EB20C}" destId="{3E59D71B-07B0-45A0-880C-C2786135FB2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1AD6809-37E4-45CC-87F7-FEABD7301530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CAB3452-2BD4-43A0-92D0-CA95C8985329}">
      <dgm:prSet phldrT="[Текст]"/>
      <dgm:spPr/>
      <dgm:t>
        <a:bodyPr/>
        <a:lstStyle/>
        <a:p>
          <a:r>
            <a:rPr lang="ru-RU" dirty="0" smtClean="0"/>
            <a:t>Отрицательное</a:t>
          </a:r>
          <a:endParaRPr lang="ru-RU" dirty="0"/>
        </a:p>
      </dgm:t>
    </dgm:pt>
    <dgm:pt modelId="{4AE707C5-9250-4E44-8507-8D80B11E2208}" type="parTrans" cxnId="{83756FBE-BEF3-4069-9A7B-95C1126D354E}">
      <dgm:prSet/>
      <dgm:spPr/>
      <dgm:t>
        <a:bodyPr/>
        <a:lstStyle/>
        <a:p>
          <a:endParaRPr lang="ru-RU"/>
        </a:p>
      </dgm:t>
    </dgm:pt>
    <dgm:pt modelId="{8555FB13-B43D-4B77-95CA-7E2D97B2941B}" type="sibTrans" cxnId="{83756FBE-BEF3-4069-9A7B-95C1126D354E}">
      <dgm:prSet/>
      <dgm:spPr/>
      <dgm:t>
        <a:bodyPr/>
        <a:lstStyle/>
        <a:p>
          <a:endParaRPr lang="ru-RU"/>
        </a:p>
      </dgm:t>
    </dgm:pt>
    <dgm:pt modelId="{EFA94C68-7830-4F3B-85E8-AF579C7E39E8}">
      <dgm:prSet phldrT="[Текст]"/>
      <dgm:spPr/>
      <dgm:t>
        <a:bodyPr/>
        <a:lstStyle/>
        <a:p>
          <a:r>
            <a:rPr lang="ru-RU" dirty="0" smtClean="0"/>
            <a:t>положительное</a:t>
          </a:r>
          <a:endParaRPr lang="ru-RU" dirty="0"/>
        </a:p>
      </dgm:t>
    </dgm:pt>
    <dgm:pt modelId="{976838B4-8EC8-4737-A023-CBD3479C5C8C}" type="parTrans" cxnId="{F0F314DE-6A56-4876-9348-898DB8720E8B}">
      <dgm:prSet/>
      <dgm:spPr/>
      <dgm:t>
        <a:bodyPr/>
        <a:lstStyle/>
        <a:p>
          <a:endParaRPr lang="ru-RU"/>
        </a:p>
      </dgm:t>
    </dgm:pt>
    <dgm:pt modelId="{3EA76E73-4D85-4CD8-8AFC-5C5B82906C78}" type="sibTrans" cxnId="{F0F314DE-6A56-4876-9348-898DB8720E8B}">
      <dgm:prSet/>
      <dgm:spPr/>
      <dgm:t>
        <a:bodyPr/>
        <a:lstStyle/>
        <a:p>
          <a:endParaRPr lang="ru-RU"/>
        </a:p>
      </dgm:t>
    </dgm:pt>
    <dgm:pt modelId="{EE458443-AEDF-43AB-AA68-674C8D6407DC}" type="pres">
      <dgm:prSet presAssocID="{41AD6809-37E4-45CC-87F7-FEABD7301530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C41426-1D10-4A8C-A1F2-E26A0E14D61B}" type="pres">
      <dgm:prSet presAssocID="{41AD6809-37E4-45CC-87F7-FEABD7301530}" presName="divider" presStyleLbl="fgShp" presStyleIdx="0" presStyleCnt="1"/>
      <dgm:spPr/>
    </dgm:pt>
    <dgm:pt modelId="{E6D35F6F-B6EC-4F9F-A4F7-DAC5BA411048}" type="pres">
      <dgm:prSet presAssocID="{BCAB3452-2BD4-43A0-92D0-CA95C8985329}" presName="downArrow" presStyleLbl="node1" presStyleIdx="0" presStyleCnt="2"/>
      <dgm:spPr/>
    </dgm:pt>
    <dgm:pt modelId="{B724EC12-FED0-4929-AA8C-8998E1135215}" type="pres">
      <dgm:prSet presAssocID="{BCAB3452-2BD4-43A0-92D0-CA95C8985329}" presName="downArrow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BD6EBD-87A5-424B-8CF6-B44426E090A4}" type="pres">
      <dgm:prSet presAssocID="{EFA94C68-7830-4F3B-85E8-AF579C7E39E8}" presName="upArrow" presStyleLbl="node1" presStyleIdx="1" presStyleCnt="2"/>
      <dgm:spPr/>
    </dgm:pt>
    <dgm:pt modelId="{B1714276-E33B-47C0-A5B3-12982C803BC1}" type="pres">
      <dgm:prSet presAssocID="{EFA94C68-7830-4F3B-85E8-AF579C7E39E8}" presName="upArrow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216365-BBBC-4E68-BC1D-B98C5229B7E0}" type="presOf" srcId="{41AD6809-37E4-45CC-87F7-FEABD7301530}" destId="{EE458443-AEDF-43AB-AA68-674C8D6407DC}" srcOrd="0" destOrd="0" presId="urn:microsoft.com/office/officeart/2005/8/layout/arrow3"/>
    <dgm:cxn modelId="{6592126D-D69B-41C1-A611-F3A96B11E7D5}" type="presOf" srcId="{BCAB3452-2BD4-43A0-92D0-CA95C8985329}" destId="{B724EC12-FED0-4929-AA8C-8998E1135215}" srcOrd="0" destOrd="0" presId="urn:microsoft.com/office/officeart/2005/8/layout/arrow3"/>
    <dgm:cxn modelId="{83756FBE-BEF3-4069-9A7B-95C1126D354E}" srcId="{41AD6809-37E4-45CC-87F7-FEABD7301530}" destId="{BCAB3452-2BD4-43A0-92D0-CA95C8985329}" srcOrd="0" destOrd="0" parTransId="{4AE707C5-9250-4E44-8507-8D80B11E2208}" sibTransId="{8555FB13-B43D-4B77-95CA-7E2D97B2941B}"/>
    <dgm:cxn modelId="{F0F314DE-6A56-4876-9348-898DB8720E8B}" srcId="{41AD6809-37E4-45CC-87F7-FEABD7301530}" destId="{EFA94C68-7830-4F3B-85E8-AF579C7E39E8}" srcOrd="1" destOrd="0" parTransId="{976838B4-8EC8-4737-A023-CBD3479C5C8C}" sibTransId="{3EA76E73-4D85-4CD8-8AFC-5C5B82906C78}"/>
    <dgm:cxn modelId="{CC1FA512-895B-438E-A3AD-41DFF5D53479}" type="presOf" srcId="{EFA94C68-7830-4F3B-85E8-AF579C7E39E8}" destId="{B1714276-E33B-47C0-A5B3-12982C803BC1}" srcOrd="0" destOrd="0" presId="urn:microsoft.com/office/officeart/2005/8/layout/arrow3"/>
    <dgm:cxn modelId="{2CFD66A4-FDFB-44EF-AE49-30BE4EFBDC34}" type="presParOf" srcId="{EE458443-AEDF-43AB-AA68-674C8D6407DC}" destId="{09C41426-1D10-4A8C-A1F2-E26A0E14D61B}" srcOrd="0" destOrd="0" presId="urn:microsoft.com/office/officeart/2005/8/layout/arrow3"/>
    <dgm:cxn modelId="{D87B9374-0C6B-429C-8465-21C57684D6AD}" type="presParOf" srcId="{EE458443-AEDF-43AB-AA68-674C8D6407DC}" destId="{E6D35F6F-B6EC-4F9F-A4F7-DAC5BA411048}" srcOrd="1" destOrd="0" presId="urn:microsoft.com/office/officeart/2005/8/layout/arrow3"/>
    <dgm:cxn modelId="{3DFD7AC0-A524-4A41-A2D3-E1E46D9E468E}" type="presParOf" srcId="{EE458443-AEDF-43AB-AA68-674C8D6407DC}" destId="{B724EC12-FED0-4929-AA8C-8998E1135215}" srcOrd="2" destOrd="0" presId="urn:microsoft.com/office/officeart/2005/8/layout/arrow3"/>
    <dgm:cxn modelId="{89401608-5441-4559-A5A2-4AEDE9FDC1A1}" type="presParOf" srcId="{EE458443-AEDF-43AB-AA68-674C8D6407DC}" destId="{DBBD6EBD-87A5-424B-8CF6-B44426E090A4}" srcOrd="3" destOrd="0" presId="urn:microsoft.com/office/officeart/2005/8/layout/arrow3"/>
    <dgm:cxn modelId="{B33F4C35-2535-450C-A561-BF1FC18CFF74}" type="presParOf" srcId="{EE458443-AEDF-43AB-AA68-674C8D6407DC}" destId="{B1714276-E33B-47C0-A5B3-12982C803BC1}" srcOrd="4" destOrd="0" presId="urn:microsoft.com/office/officeart/2005/8/layout/arrow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F5014D-5DA4-4F32-A3C4-D57FBAB38694}">
      <dsp:nvSpPr>
        <dsp:cNvPr id="0" name=""/>
        <dsp:cNvSpPr/>
      </dsp:nvSpPr>
      <dsp:spPr>
        <a:xfrm>
          <a:off x="831859" y="2143927"/>
          <a:ext cx="4125804" cy="160814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Виды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пирсинга</a:t>
          </a:r>
          <a:endParaRPr lang="ru-RU" sz="2800" b="1" kern="1200" dirty="0"/>
        </a:p>
      </dsp:txBody>
      <dsp:txXfrm>
        <a:off x="878960" y="2191028"/>
        <a:ext cx="4031602" cy="1513939"/>
      </dsp:txXfrm>
    </dsp:sp>
    <dsp:sp modelId="{B8ED3CDB-5894-4CCF-A81E-A5AEE2C7C9A9}">
      <dsp:nvSpPr>
        <dsp:cNvPr id="0" name=""/>
        <dsp:cNvSpPr/>
      </dsp:nvSpPr>
      <dsp:spPr>
        <a:xfrm rot="17132988">
          <a:off x="4005933" y="1681977"/>
          <a:ext cx="260062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2600625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5241230" y="1630264"/>
        <a:ext cx="130031" cy="130031"/>
      </dsp:txXfrm>
    </dsp:sp>
    <dsp:sp modelId="{3435F032-352F-4891-8AE8-B0031A133CEE}">
      <dsp:nvSpPr>
        <dsp:cNvPr id="0" name=""/>
        <dsp:cNvSpPr/>
      </dsp:nvSpPr>
      <dsp:spPr>
        <a:xfrm>
          <a:off x="5654828" y="6833"/>
          <a:ext cx="1742912" cy="8714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Пирсинг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брови</a:t>
          </a:r>
          <a:endParaRPr lang="ru-RU" sz="2300" kern="1200" dirty="0"/>
        </a:p>
      </dsp:txBody>
      <dsp:txXfrm>
        <a:off x="5680352" y="32357"/>
        <a:ext cx="1691864" cy="820408"/>
      </dsp:txXfrm>
    </dsp:sp>
    <dsp:sp modelId="{6252BC33-93DE-4C9F-962F-EB860AF3684F}">
      <dsp:nvSpPr>
        <dsp:cNvPr id="0" name=""/>
        <dsp:cNvSpPr/>
      </dsp:nvSpPr>
      <dsp:spPr>
        <a:xfrm rot="17692822">
          <a:off x="4477718" y="2183064"/>
          <a:ext cx="1657056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657056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264819" y="2154940"/>
        <a:ext cx="82852" cy="82852"/>
      </dsp:txXfrm>
    </dsp:sp>
    <dsp:sp modelId="{C101FB68-9E09-4FCB-AA60-569B06D0D23A}">
      <dsp:nvSpPr>
        <dsp:cNvPr id="0" name=""/>
        <dsp:cNvSpPr/>
      </dsp:nvSpPr>
      <dsp:spPr>
        <a:xfrm>
          <a:off x="5654828" y="1009008"/>
          <a:ext cx="1742912" cy="8714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Пирсинг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ушей</a:t>
          </a:r>
          <a:endParaRPr lang="ru-RU" sz="2300" kern="1200" dirty="0"/>
        </a:p>
      </dsp:txBody>
      <dsp:txXfrm>
        <a:off x="5680352" y="1034532"/>
        <a:ext cx="1691864" cy="820408"/>
      </dsp:txXfrm>
    </dsp:sp>
    <dsp:sp modelId="{1007DBB5-EFFF-4C8F-A571-0DEB1FB9ED74}">
      <dsp:nvSpPr>
        <dsp:cNvPr id="0" name=""/>
        <dsp:cNvSpPr/>
      </dsp:nvSpPr>
      <dsp:spPr>
        <a:xfrm rot="19457599">
          <a:off x="4876965" y="2684151"/>
          <a:ext cx="858561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858561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284782" y="2675990"/>
        <a:ext cx="42928" cy="42928"/>
      </dsp:txXfrm>
    </dsp:sp>
    <dsp:sp modelId="{630B1281-A425-4608-8CE1-5B4B028A29B5}">
      <dsp:nvSpPr>
        <dsp:cNvPr id="0" name=""/>
        <dsp:cNvSpPr/>
      </dsp:nvSpPr>
      <dsp:spPr>
        <a:xfrm>
          <a:off x="5654828" y="2011182"/>
          <a:ext cx="1742912" cy="8714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Пирсинг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губы</a:t>
          </a:r>
          <a:endParaRPr lang="ru-RU" sz="2300" kern="1200" dirty="0"/>
        </a:p>
      </dsp:txBody>
      <dsp:txXfrm>
        <a:off x="5680352" y="2036706"/>
        <a:ext cx="1691864" cy="820408"/>
      </dsp:txXfrm>
    </dsp:sp>
    <dsp:sp modelId="{CBA2E7F5-A836-45E1-82C0-4D12F1F25D0D}">
      <dsp:nvSpPr>
        <dsp:cNvPr id="0" name=""/>
        <dsp:cNvSpPr/>
      </dsp:nvSpPr>
      <dsp:spPr>
        <a:xfrm rot="2142401">
          <a:off x="4876965" y="3185239"/>
          <a:ext cx="858561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858561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284782" y="3177077"/>
        <a:ext cx="42928" cy="42928"/>
      </dsp:txXfrm>
    </dsp:sp>
    <dsp:sp modelId="{8A0280E7-8464-4CE3-A9CE-E5EB9591C010}">
      <dsp:nvSpPr>
        <dsp:cNvPr id="0" name=""/>
        <dsp:cNvSpPr/>
      </dsp:nvSpPr>
      <dsp:spPr>
        <a:xfrm>
          <a:off x="5654828" y="3013357"/>
          <a:ext cx="1742912" cy="8714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Пирсинг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носа</a:t>
          </a:r>
          <a:endParaRPr lang="ru-RU" sz="2300" kern="1200" dirty="0"/>
        </a:p>
      </dsp:txBody>
      <dsp:txXfrm>
        <a:off x="5680352" y="3038881"/>
        <a:ext cx="1691864" cy="820408"/>
      </dsp:txXfrm>
    </dsp:sp>
    <dsp:sp modelId="{D1F694A1-CEEA-49D6-9F2D-9AA4BAD69CD6}">
      <dsp:nvSpPr>
        <dsp:cNvPr id="0" name=""/>
        <dsp:cNvSpPr/>
      </dsp:nvSpPr>
      <dsp:spPr>
        <a:xfrm rot="3907178">
          <a:off x="4477718" y="3686326"/>
          <a:ext cx="1657056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657056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264819" y="3658202"/>
        <a:ext cx="82852" cy="82852"/>
      </dsp:txXfrm>
    </dsp:sp>
    <dsp:sp modelId="{A72BFB09-EC50-4A90-9599-432B6B027F05}">
      <dsp:nvSpPr>
        <dsp:cNvPr id="0" name=""/>
        <dsp:cNvSpPr/>
      </dsp:nvSpPr>
      <dsp:spPr>
        <a:xfrm>
          <a:off x="5654828" y="4015531"/>
          <a:ext cx="1742912" cy="8714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Пирсинг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языка</a:t>
          </a:r>
          <a:endParaRPr lang="ru-RU" sz="2300" kern="1200" dirty="0"/>
        </a:p>
      </dsp:txBody>
      <dsp:txXfrm>
        <a:off x="5680352" y="4041055"/>
        <a:ext cx="1691864" cy="820408"/>
      </dsp:txXfrm>
    </dsp:sp>
    <dsp:sp modelId="{BCD7822B-3ACA-48C7-B178-169041A721EC}">
      <dsp:nvSpPr>
        <dsp:cNvPr id="0" name=""/>
        <dsp:cNvSpPr/>
      </dsp:nvSpPr>
      <dsp:spPr>
        <a:xfrm rot="4467012">
          <a:off x="4005933" y="4187413"/>
          <a:ext cx="260062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2600625" y="13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/>
        </a:p>
      </dsp:txBody>
      <dsp:txXfrm>
        <a:off x="5241230" y="4135700"/>
        <a:ext cx="130031" cy="130031"/>
      </dsp:txXfrm>
    </dsp:sp>
    <dsp:sp modelId="{A04EBEA1-49B3-4B66-B469-F999419D7703}">
      <dsp:nvSpPr>
        <dsp:cNvPr id="0" name=""/>
        <dsp:cNvSpPr/>
      </dsp:nvSpPr>
      <dsp:spPr>
        <a:xfrm>
          <a:off x="5654828" y="5017706"/>
          <a:ext cx="1742912" cy="8714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Пирсинг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пупка</a:t>
          </a:r>
          <a:endParaRPr lang="ru-RU" sz="2300" kern="1200" dirty="0"/>
        </a:p>
      </dsp:txBody>
      <dsp:txXfrm>
        <a:off x="5680352" y="5043230"/>
        <a:ext cx="1691864" cy="8204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C41426-1D10-4A8C-A1F2-E26A0E14D61B}">
      <dsp:nvSpPr>
        <dsp:cNvPr id="0" name=""/>
        <dsp:cNvSpPr/>
      </dsp:nvSpPr>
      <dsp:spPr>
        <a:xfrm rot="21300000">
          <a:off x="20299" y="1535705"/>
          <a:ext cx="6574530" cy="752882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D35F6F-B6EC-4F9F-A4F7-DAC5BA411048}">
      <dsp:nvSpPr>
        <dsp:cNvPr id="0" name=""/>
        <dsp:cNvSpPr/>
      </dsp:nvSpPr>
      <dsp:spPr>
        <a:xfrm>
          <a:off x="793815" y="191214"/>
          <a:ext cx="1984539" cy="1529717"/>
        </a:xfrm>
        <a:prstGeom prst="down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24EC12-FED0-4929-AA8C-8998E1135215}">
      <dsp:nvSpPr>
        <dsp:cNvPr id="0" name=""/>
        <dsp:cNvSpPr/>
      </dsp:nvSpPr>
      <dsp:spPr>
        <a:xfrm>
          <a:off x="3506018" y="0"/>
          <a:ext cx="2116841" cy="16062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Отрицательное</a:t>
          </a:r>
          <a:endParaRPr lang="ru-RU" sz="2000" kern="1200" dirty="0"/>
        </a:p>
      </dsp:txBody>
      <dsp:txXfrm>
        <a:off x="3506018" y="0"/>
        <a:ext cx="2116841" cy="1606203"/>
      </dsp:txXfrm>
    </dsp:sp>
    <dsp:sp modelId="{DBBD6EBD-87A5-424B-8CF6-B44426E090A4}">
      <dsp:nvSpPr>
        <dsp:cNvPr id="0" name=""/>
        <dsp:cNvSpPr/>
      </dsp:nvSpPr>
      <dsp:spPr>
        <a:xfrm>
          <a:off x="3836775" y="2103361"/>
          <a:ext cx="1984539" cy="1529717"/>
        </a:xfrm>
        <a:prstGeom prst="up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714276-E33B-47C0-A5B3-12982C803BC1}">
      <dsp:nvSpPr>
        <dsp:cNvPr id="0" name=""/>
        <dsp:cNvSpPr/>
      </dsp:nvSpPr>
      <dsp:spPr>
        <a:xfrm>
          <a:off x="992269" y="2218090"/>
          <a:ext cx="2116841" cy="160620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положительное</a:t>
          </a:r>
          <a:endParaRPr lang="ru-RU" sz="2000" kern="1200" dirty="0"/>
        </a:p>
      </dsp:txBody>
      <dsp:txXfrm>
        <a:off x="992269" y="2218090"/>
        <a:ext cx="2116841" cy="16062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23E9C-A2A5-4BCD-B5C9-7C1E23B7ABF7}" type="datetimeFigureOut">
              <a:rPr lang="ru-RU" smtClean="0"/>
              <a:t>03.01.2018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33053-CCF4-422B-A8F8-616F4F182DD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23E9C-A2A5-4BCD-B5C9-7C1E23B7ABF7}" type="datetimeFigureOut">
              <a:rPr lang="ru-RU" smtClean="0"/>
              <a:t>03.01.2018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33053-CCF4-422B-A8F8-616F4F182D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23E9C-A2A5-4BCD-B5C9-7C1E23B7ABF7}" type="datetimeFigureOut">
              <a:rPr lang="ru-RU" smtClean="0"/>
              <a:t>03.01.2018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33053-CCF4-422B-A8F8-616F4F182D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23E9C-A2A5-4BCD-B5C9-7C1E23B7ABF7}" type="datetimeFigureOut">
              <a:rPr lang="ru-RU" smtClean="0"/>
              <a:t>03.01.2018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33053-CCF4-422B-A8F8-616F4F182D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23E9C-A2A5-4BCD-B5C9-7C1E23B7ABF7}" type="datetimeFigureOut">
              <a:rPr lang="ru-RU" smtClean="0"/>
              <a:t>03.01.2018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33053-CCF4-422B-A8F8-616F4F182DD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23E9C-A2A5-4BCD-B5C9-7C1E23B7ABF7}" type="datetimeFigureOut">
              <a:rPr lang="ru-RU" smtClean="0"/>
              <a:t>03.01.2018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33053-CCF4-422B-A8F8-616F4F182D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23E9C-A2A5-4BCD-B5C9-7C1E23B7ABF7}" type="datetimeFigureOut">
              <a:rPr lang="ru-RU" smtClean="0"/>
              <a:t>03.01.2018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33053-CCF4-422B-A8F8-616F4F182D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23E9C-A2A5-4BCD-B5C9-7C1E23B7ABF7}" type="datetimeFigureOut">
              <a:rPr lang="ru-RU" smtClean="0"/>
              <a:t>03.01.2018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33053-CCF4-422B-A8F8-616F4F182D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23E9C-A2A5-4BCD-B5C9-7C1E23B7ABF7}" type="datetimeFigureOut">
              <a:rPr lang="ru-RU" smtClean="0"/>
              <a:t>03.01.2018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33053-CCF4-422B-A8F8-616F4F182D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23E9C-A2A5-4BCD-B5C9-7C1E23B7ABF7}" type="datetimeFigureOut">
              <a:rPr lang="ru-RU" smtClean="0"/>
              <a:t>03.01.2018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33053-CCF4-422B-A8F8-616F4F182DD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23E9C-A2A5-4BCD-B5C9-7C1E23B7ABF7}" type="datetimeFigureOut">
              <a:rPr lang="ru-RU" smtClean="0"/>
              <a:t>03.01.2018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FE33053-CCF4-422B-A8F8-616F4F182DD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E23E9C-A2A5-4BCD-B5C9-7C1E23B7ABF7}" type="datetimeFigureOut">
              <a:rPr lang="ru-RU" smtClean="0"/>
              <a:t>03.01.2018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FE33053-CCF4-422B-A8F8-616F4F182DDA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7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142984"/>
            <a:ext cx="7851648" cy="29718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«Страшно красивые»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sz="2700" dirty="0" smtClean="0">
                <a:solidFill>
                  <a:srgbClr val="FFFF00"/>
                </a:solidFill>
              </a:rPr>
              <a:t>(Влияние пирсинга на организм человека)</a:t>
            </a:r>
            <a:r>
              <a:rPr lang="ru-RU" sz="2700" dirty="0" smtClean="0"/>
              <a:t/>
            </a:r>
            <a:br>
              <a:rPr lang="ru-RU" sz="2700" dirty="0" smtClean="0"/>
            </a:br>
            <a:endParaRPr lang="ru-RU" sz="2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4786322"/>
            <a:ext cx="7854696" cy="1752600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/>
              <a:t>Выполнил: ученик </a:t>
            </a:r>
            <a:r>
              <a:rPr lang="ru-RU" sz="2400" b="1" dirty="0" smtClean="0"/>
              <a:t>10</a:t>
            </a:r>
            <a:r>
              <a:rPr lang="ru-RU" sz="2400" b="1" dirty="0" smtClean="0"/>
              <a:t> </a:t>
            </a:r>
            <a:r>
              <a:rPr lang="ru-RU" sz="2400" b="1" dirty="0" smtClean="0"/>
              <a:t>класса</a:t>
            </a:r>
          </a:p>
          <a:p>
            <a:r>
              <a:rPr lang="ru-RU" sz="2400" b="1" dirty="0" smtClean="0"/>
              <a:t>Климов Дмитрий</a:t>
            </a:r>
            <a:r>
              <a:rPr lang="ru-RU" sz="2400" b="1" dirty="0" smtClean="0"/>
              <a:t> </a:t>
            </a:r>
          </a:p>
          <a:p>
            <a:r>
              <a:rPr lang="ru-RU" sz="2400" b="1" dirty="0" smtClean="0"/>
              <a:t>                    Руководитель: </a:t>
            </a:r>
            <a:r>
              <a:rPr lang="ru-RU" sz="2400" b="1" dirty="0" smtClean="0"/>
              <a:t>учитель географии</a:t>
            </a:r>
            <a:endParaRPr lang="ru-RU" sz="2400" b="1" dirty="0" smtClean="0"/>
          </a:p>
          <a:p>
            <a:r>
              <a:rPr lang="ru-RU" sz="2400" b="1" dirty="0" err="1" smtClean="0"/>
              <a:t>Клевакина</a:t>
            </a:r>
            <a:r>
              <a:rPr lang="ru-RU" sz="2400" b="1" dirty="0" smtClean="0"/>
              <a:t> Е.Ю.</a:t>
            </a:r>
          </a:p>
          <a:p>
            <a:endParaRPr lang="ru-RU" dirty="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871540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средняя общеобразовательная школа №</a:t>
            </a:r>
            <a:r>
              <a:rPr lang="ru-RU" sz="1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18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Исследовательская работа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тему: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8" name="Picture 4" descr="C:\Documents and Settings\Lena\Мои документы\Сафонова Д\Картинки\пирсинг\п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857627"/>
            <a:ext cx="2428892" cy="26232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1214422"/>
            <a:ext cx="6643734" cy="1000132"/>
          </a:xfrm>
        </p:spPr>
        <p:txBody>
          <a:bodyPr>
            <a:normAutofit fontScale="90000"/>
          </a:bodyPr>
          <a:lstStyle/>
          <a:p>
            <a:pPr algn="r"/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/>
              <a:t/>
            </a:r>
            <a:br>
              <a:rPr lang="ru-RU" sz="2700" b="1" i="1" dirty="0" smtClean="0"/>
            </a:br>
            <a:r>
              <a:rPr lang="ru-RU" sz="2700" b="1" i="1" dirty="0" smtClean="0"/>
              <a:t>Скажи мне, где у тебя серьга, и я скажу,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i="1" dirty="0" smtClean="0"/>
              <a:t> какая болезнь ждёт тебя в будущем!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6972320" cy="43891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Цель работы: </a:t>
            </a:r>
            <a:r>
              <a:rPr lang="ru-RU" dirty="0" smtClean="0"/>
              <a:t>определение влияния пирсинга на различные участки тела и в целом на здоровье человека.</a:t>
            </a: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Задачи: </a:t>
            </a:r>
          </a:p>
          <a:p>
            <a:pPr lvl="0"/>
            <a:r>
              <a:rPr lang="ru-RU" dirty="0" smtClean="0"/>
              <a:t>Изучить информацию о пирсинге из различных источников;</a:t>
            </a:r>
          </a:p>
          <a:p>
            <a:pPr lvl="0"/>
            <a:r>
              <a:rPr lang="ru-RU" dirty="0" smtClean="0"/>
              <a:t>Выявить причины, побуждающие делать пирсинг у учащихся нашей школы и в сети Интернет (создание темы для обсуждения) </a:t>
            </a:r>
          </a:p>
          <a:p>
            <a:pPr lvl="0"/>
            <a:r>
              <a:rPr lang="ru-RU" dirty="0" smtClean="0"/>
              <a:t>Изучить  влияние пирсинга на здоровье человека;</a:t>
            </a:r>
          </a:p>
          <a:p>
            <a:endParaRPr lang="ru-RU" dirty="0"/>
          </a:p>
        </p:txBody>
      </p:sp>
      <p:pic>
        <p:nvPicPr>
          <p:cNvPr id="4" name="Picture 2" descr="C:\Documents and Settings\Lena\Мои документы\Сафонова Д\Картинки\пирсинг\п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2143116"/>
            <a:ext cx="1571636" cy="2157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28605"/>
          <a:ext cx="8229600" cy="58959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украшения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26" y="4286256"/>
            <a:ext cx="2428892" cy="22145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3" descr="украшения"/>
          <p:cNvPicPr>
            <a:picLocks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86050" y="642918"/>
            <a:ext cx="14859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Lena\Мои документы\Сафонова Д\Картинки\f_8650969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34" y="4286257"/>
            <a:ext cx="2071702" cy="25717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Влияние пирсинга на организм человека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500306"/>
          <a:ext cx="6615130" cy="38242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8674" name="Picture 2" descr="C:\Documents and Settings\Lena\Мои документы\Сафонова Д\Картинки\339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26" y="1071546"/>
            <a:ext cx="2357444" cy="3143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5" name="Picture 3" descr="C:\Documents and Settings\Lena\Мои документы\Сафонова Д\Картинки\пирсинг\п3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72264" y="4142522"/>
            <a:ext cx="2214578" cy="2715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" descr="C:\Documents and Settings\Lena\Мои документы\Сафонова Д\Картинки\пирсинг\п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0034" y="928670"/>
            <a:ext cx="2250260" cy="15001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Энергетическая система человека</a:t>
            </a:r>
            <a:endParaRPr lang="ru-RU" sz="4000" b="1" dirty="0"/>
          </a:p>
        </p:txBody>
      </p:sp>
      <p:pic>
        <p:nvPicPr>
          <p:cNvPr id="29698" name="Picture 2" descr="C:\Documents and Settings\Lena\Мои документы\Сафонова Д\Картинки\ухо\7 основных чакр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4095750"/>
            <a:ext cx="2771775" cy="2762250"/>
          </a:xfrm>
          <a:prstGeom prst="rect">
            <a:avLst/>
          </a:prstGeom>
          <a:noFill/>
        </p:spPr>
      </p:pic>
      <p:pic>
        <p:nvPicPr>
          <p:cNvPr id="29699" name="Picture 3" descr="C:\Documents and Settings\Lena\Мои документы\Сафонова Д\Картинки\ухо\ухо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214422"/>
            <a:ext cx="1956655" cy="3143272"/>
          </a:xfrm>
          <a:prstGeom prst="rect">
            <a:avLst/>
          </a:prstGeom>
          <a:noFill/>
        </p:spPr>
      </p:pic>
      <p:pic>
        <p:nvPicPr>
          <p:cNvPr id="29700" name="Picture 4" descr="C:\Documents and Settings\Lena\Мои документы\Сафонова Д\Картинки\ухо\IM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2500306"/>
            <a:ext cx="2509276" cy="2643206"/>
          </a:xfrm>
          <a:prstGeom prst="rect">
            <a:avLst/>
          </a:prstGeom>
          <a:noFill/>
        </p:spPr>
      </p:pic>
      <p:pic>
        <p:nvPicPr>
          <p:cNvPr id="29701" name="Picture 5" descr="C:\Documents and Settings\Lena\Мои документы\Сафонова Д\Картинки\ухо\аура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1071546"/>
            <a:ext cx="1905000" cy="27622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Содержимое 7" descr="C:\Documents and Settings\ученик 13.KAB14\Рабочий стол\ухо\векторные линии.gif"/>
          <p:cNvPicPr>
            <a:picLocks noGrp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85786" y="4429132"/>
            <a:ext cx="1284809" cy="2136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Анкетирование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6143636" y="1142984"/>
          <a:ext cx="2740005" cy="1805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285720" y="1285860"/>
          <a:ext cx="4732832" cy="24733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4286248" y="4500570"/>
          <a:ext cx="4612910" cy="18587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428596" y="4143380"/>
          <a:ext cx="3500462" cy="2314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Диаграмма 7"/>
          <p:cNvGraphicFramePr/>
          <p:nvPr/>
        </p:nvGraphicFramePr>
        <p:xfrm>
          <a:off x="4429124" y="2786058"/>
          <a:ext cx="3000395" cy="1664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r>
              <a:rPr lang="ru-RU" b="1" dirty="0" smtClean="0"/>
              <a:t>  Выводы: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Пирсинг не всегда отрицательно сказывается на здоровье человека. Родителям стоит задуматься, прежде чем сказать твердое «нет» на просьбу подростка.</a:t>
            </a:r>
          </a:p>
          <a:p>
            <a:r>
              <a:rPr lang="ru-RU" dirty="0" smtClean="0"/>
              <a:t> Прежде чем сделать пирсинг,  желательно проконсультироваться с врачом, постараться найти как можно больше информации о том виде пирсинга, который вас интересует. Не менее важным является выбор салона, в котором вы собираетесь сделать такую процедуру. Помните, что в салонах не выдадут страховку на услугу и не обсудят с клиентом вопрос о лечении возможных нежелательных последствий процедуры.  Ни в коем случае нельзя доверять даже своим друзьям. Так же, многое зависит от выбранного материала. </a:t>
            </a:r>
          </a:p>
          <a:p>
            <a:r>
              <a:rPr lang="ru-RU" dirty="0" smtClean="0"/>
              <a:t> А главное следует помнить, что в России пирсинг пока находится вне зоны влияния здравоохранения.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</TotalTime>
  <Words>234</Words>
  <Application>Microsoft Office PowerPoint</Application>
  <PresentationFormat>Экран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«Страшно красивые» (Влияние пирсинга на организм человека) </vt:lpstr>
      <vt:lpstr>        Скажи мне, где у тебя серьга, и я скажу,  какая болезнь ждёт тебя в будущем! </vt:lpstr>
      <vt:lpstr>Презентация PowerPoint</vt:lpstr>
      <vt:lpstr>Влияние пирсинга на организм человека</vt:lpstr>
      <vt:lpstr>Энергетическая система человека</vt:lpstr>
      <vt:lpstr>Анкетирование </vt:lpstr>
      <vt:lpstr>  Выводы:</vt:lpstr>
    </vt:vector>
  </TitlesOfParts>
  <Company>Tycoon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«Страшно красивые» (Влияние пирсинга на организм человека) </dc:title>
  <dc:creator>Lena</dc:creator>
  <cp:lastModifiedBy>User</cp:lastModifiedBy>
  <cp:revision>8</cp:revision>
  <dcterms:created xsi:type="dcterms:W3CDTF">2013-01-26T10:41:28Z</dcterms:created>
  <dcterms:modified xsi:type="dcterms:W3CDTF">2018-01-03T18:22:10Z</dcterms:modified>
</cp:coreProperties>
</file>