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74" r:id="rId7"/>
    <p:sldId id="269" r:id="rId8"/>
    <p:sldId id="270" r:id="rId9"/>
    <p:sldId id="271" r:id="rId10"/>
    <p:sldId id="272" r:id="rId11"/>
    <p:sldId id="27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 в Microsoft Word]Sheet1'!$A$2</c:f>
              <c:strCache>
                <c:ptCount val="1"/>
              </c:strCache>
            </c:strRef>
          </c:tx>
          <c:explosion val="23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в Microsoft Word]Sheet1'!$B$1:$D$1</c:f>
              <c:strCache>
                <c:ptCount val="3"/>
                <c:pt idx="0">
                  <c:v>До 2 часов</c:v>
                </c:pt>
                <c:pt idx="1">
                  <c:v>От 2ч. До 4ч.</c:v>
                </c:pt>
                <c:pt idx="2">
                  <c:v>Более 4 ч.</c:v>
                </c:pt>
              </c:strCache>
            </c:strRef>
          </c:cat>
          <c:val>
            <c:numRef>
              <c:f>'[Диаграмма в Microsoft Word]Sheet1'!$B$2:$D$2</c:f>
              <c:numCache>
                <c:formatCode>0%</c:formatCode>
                <c:ptCount val="3"/>
                <c:pt idx="0">
                  <c:v>0.34</c:v>
                </c:pt>
                <c:pt idx="1">
                  <c:v>0.28999999999999998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вконтакте49%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15715223097112"/>
                  <c:y val="-0.2200402381971994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онлайн-игры</a:t>
                    </a:r>
                  </a:p>
                  <a:p>
                    <a:r>
                      <a:rPr lang="ru-RU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4%</a:t>
                    </a:r>
                  </a:p>
                  <a:p>
                    <a:r>
                      <a:rPr lang="ru-RU"/>
                      <a:t>другие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335958005249346E-2"/>
                  <c:y val="0.1478096038395966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21%</a:t>
                    </a:r>
                  </a:p>
                  <a:p>
                    <a:r>
                      <a:rPr lang="ru-RU"/>
                      <a:t>инстограм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Word]Sheet1'!$B$1:$E$1</c:f>
              <c:strCache>
                <c:ptCount val="4"/>
                <c:pt idx="0">
                  <c:v>Одноклассники</c:v>
                </c:pt>
                <c:pt idx="1">
                  <c:v>Вконтакте</c:v>
                </c:pt>
                <c:pt idx="2">
                  <c:v>Майл</c:v>
                </c:pt>
                <c:pt idx="3">
                  <c:v>Онлайн игры</c:v>
                </c:pt>
              </c:strCache>
            </c:strRef>
          </c:cat>
          <c:val>
            <c:numRef>
              <c:f>'[Диаграмма в Microsoft Word]Sheet1'!$B$2:$E$2</c:f>
              <c:numCache>
                <c:formatCode>0%</c:formatCode>
                <c:ptCount val="4"/>
                <c:pt idx="0">
                  <c:v>0.49</c:v>
                </c:pt>
                <c:pt idx="1">
                  <c:v>0.26</c:v>
                </c:pt>
                <c:pt idx="2">
                  <c:v>0.04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482720909886271E-2"/>
          <c:y val="0.10879629629629629"/>
          <c:w val="0.55386920384951877"/>
          <c:h val="0.773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25400"/>
              <a:bevelB w="50800"/>
            </a:sp3d>
          </c:spPr>
          <c:explosion val="8"/>
          <c:dPt>
            <c:idx val="0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в Microsoft Word]Sheet1'!$B$1:$F$1</c:f>
              <c:strCache>
                <c:ptCount val="5"/>
                <c:pt idx="0">
                  <c:v>Общения</c:v>
                </c:pt>
                <c:pt idx="1">
                  <c:v>Знакомства</c:v>
                </c:pt>
                <c:pt idx="2">
                  <c:v>Игры</c:v>
                </c:pt>
                <c:pt idx="3">
                  <c:v>Поиск информации</c:v>
                </c:pt>
                <c:pt idx="4">
                  <c:v>Учеба </c:v>
                </c:pt>
              </c:strCache>
            </c:strRef>
          </c:cat>
          <c:val>
            <c:numRef>
              <c:f>'[Диаграмма в Microsoft Word]Sheet1'!$B$2:$F$2</c:f>
              <c:numCache>
                <c:formatCode>0%</c:formatCode>
                <c:ptCount val="5"/>
                <c:pt idx="0">
                  <c:v>0.46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в Microsoft Word]Sheet1'!$B$1:$D$1</c:f>
              <c:strCache>
                <c:ptCount val="3"/>
                <c:pt idx="0">
                  <c:v>Не более одного дня</c:v>
                </c:pt>
                <c:pt idx="1">
                  <c:v>От 2 дней до 7 дней</c:v>
                </c:pt>
                <c:pt idx="2">
                  <c:v>Не более одного дня</c:v>
                </c:pt>
              </c:strCache>
            </c:strRef>
          </c:cat>
          <c:val>
            <c:numRef>
              <c:f>'[Диаграмма в Microsoft Word]Sheet1'!$B$2:$D$2</c:f>
              <c:numCache>
                <c:formatCode>0%</c:formatCode>
                <c:ptCount val="3"/>
                <c:pt idx="0">
                  <c:v>0.41</c:v>
                </c:pt>
                <c:pt idx="1">
                  <c:v>0.31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8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в Microsoft Word]Sheet1'!$B$1:$D$1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'[Диаграмма в Microsoft Word]Sheet1'!$B$2:$D$2</c:f>
              <c:numCache>
                <c:formatCode>0%</c:formatCode>
                <c:ptCount val="3"/>
                <c:pt idx="0">
                  <c:v>0.22</c:v>
                </c:pt>
                <c:pt idx="1">
                  <c:v>0.69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0.09167</cdr:x>
      <cdr:y>0.02951</cdr:y>
    </cdr:from>
    <cdr:to>
      <cdr:x>0.96458</cdr:x>
      <cdr:y>0.17188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00" y="80963"/>
          <a:ext cx="39909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0.12292</cdr:x>
      <cdr:y>0.04688</cdr:y>
    </cdr:from>
    <cdr:to>
      <cdr:x>0.8875</cdr:x>
      <cdr:y>0.16146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1975" y="128588"/>
          <a:ext cx="3495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0.05</cdr:x>
      <cdr:y>0.03993</cdr:y>
    </cdr:from>
    <cdr:to>
      <cdr:x>0.9875</cdr:x>
      <cdr:y>0.25521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" y="109538"/>
          <a:ext cx="4286250" cy="59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Сколько времени вы тратите на посещение  Интернета?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0.95924</cdr:x>
      <cdr:y>0.22191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0"/>
          <a:ext cx="4385667" cy="608738"/>
        </a:xfrm>
        <a:prstGeom xmlns:a="http://schemas.openxmlformats.org/drawingml/2006/main" prst="rect">
          <a:avLst/>
        </a:prstGeom>
      </cdr:spPr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itmlife.ru/" TargetMode="External"/><Relationship Id="rId2" Type="http://schemas.openxmlformats.org/officeDocument/2006/relationships/hyperlink" Target="http://ru.wikipedia.org/wiki/&#1048;&#1085;&#1090;&#1077;&#1088;&#1085;&#1077;&#1090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wellnews.ru/society/internet/13692-rol-interneta-v-zhizni-sovremennogo-grazhdanina-rossii.html" TargetMode="External"/><Relationship Id="rId4" Type="http://schemas.openxmlformats.org/officeDocument/2006/relationships/hyperlink" Target="http://repetitory.pro/vliyanie-interneta-na-chelove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№4 ИМЕНИ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Виктора Владимировича Шитика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станицы Атаманской муниципального образования Павловский район Краснодарского края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9624" y="4005064"/>
            <a:ext cx="3384376" cy="196862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  <a:b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Тыщенко Вадим Александрович,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«А » класса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b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Ясеновская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 Николаевна, </a:t>
            </a:r>
            <a:b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информатики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988840"/>
            <a:ext cx="756084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 итоговый проект по информатике: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в глобальной сети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23928" y="630400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таница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Атаманская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691680" y="6488668"/>
            <a:ext cx="35268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2020 год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0" descr="https://demotivation.ru/wp-content/uploads/2020/04/97924-sca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7171"/>
            <a:ext cx="4752528" cy="30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" y="-2046"/>
            <a:ext cx="9144792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686800" cy="117160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 себя Интернет- зависимым?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6693912"/>
              </p:ext>
            </p:extLst>
          </p:nvPr>
        </p:nvGraphicFramePr>
        <p:xfrm>
          <a:off x="755576" y="2132856"/>
          <a:ext cx="70567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50559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0" y="692696"/>
            <a:ext cx="86868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простой и доступный способ решения зависимости это приобретение другой зависимости. Любовь к здоровому образу жизни общение с живой природой, творческие прикладные увлечения,  обращение к спорту, туризму, занятиям музыкой, художественной фотографией,  как правило, выводят человека из зависимости.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.mycdn.me/i?r=AzEPZsRbOZEKgBhR0XGMT1RkA472bcaJwU6r6prOG3vRk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6248681" cy="441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5375"/>
      </p:ext>
    </p:extLst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9" y="-17140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20688"/>
            <a:ext cx="5183560" cy="201622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над проектом, я выяснил, что возможность использования интернета очень важна для каждого современного человека. Однако всегда следует помнить о потенциальной опасности сети и понимать, что реальная жизнь проходит очень быстро, если сидеть за компьютером больше двух часов в день.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открывает нам новые возможности, но от нас зависит, как мы будем их использовать.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над проектом, научился ценить свое время, узнал о многих опасностях, подстерегающих нас в социальных сетях и способах их избежать. Я очень надеюсь, что данная работа принесет пользу многим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в том числе моим одноклассникам.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s02.infourok.ru/uploads/ex/0de3/000787f2-a008bd0d/hello_html_42a6c92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26" y="1340768"/>
            <a:ext cx="4616474" cy="357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 ИСПОЛЬЗОВАННОЙ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6660232" cy="5303838"/>
          </a:xfrm>
        </p:spPr>
        <p:txBody>
          <a:bodyPr>
            <a:normAutofit/>
          </a:bodyPr>
          <a:lstStyle/>
          <a:p>
            <a:pPr lvl="0"/>
            <a:r>
              <a:rPr lang="en-A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И. Работа в локальных сетях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Netware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С. -П.: издательство «Питер», 2009.</a:t>
            </a:r>
          </a:p>
          <a:p>
            <a:pPr lvl="0"/>
            <a:r>
              <a:rPr lang="en-A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И. Технология межсетевых взаимодействий. </a:t>
            </a:r>
            <a:r>
              <a:rPr lang="en-A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Netware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Unix - Windows - Internet. – C.-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2012.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://ru.wikipedia.org/wiki/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Интернет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http://ritmlife.ru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http://repetitory.pro/vliyanie-interneta-na-cheloveka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http://www.wellnews.ru/society/internet/13692-rol-interneta-v-zhizni-sovremennogo-grazhdanina-rossii.html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0187859771e9fd547c54df4a1bbbdd03a2322d116f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1" t="9127" r="16969" b="11776"/>
          <a:stretch>
            <a:fillRect/>
          </a:stretch>
        </p:blipFill>
        <p:spPr>
          <a:xfrm>
            <a:off x="6732240" y="3113584"/>
            <a:ext cx="2411760" cy="374441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6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09" y="946"/>
            <a:ext cx="889248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pPr>
              <a:buNone/>
            </a:pP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</a:p>
          <a:p>
            <a:pPr algn="jus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предмет: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информатика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en-A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уже не представляет себя без Интернета.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/>
              <a:t>: 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Интернета на современное общество.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A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анализ информации по теме проекта</a:t>
            </a:r>
          </a:p>
          <a:p>
            <a:pPr lvl="0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</a:t>
            </a:r>
          </a:p>
          <a:p>
            <a:pPr lvl="0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статистических данных полученных в результате социологического опроса учащихся школы.</a:t>
            </a:r>
          </a:p>
          <a:p>
            <a:r>
              <a:rPr lang="ru-RU" sz="2000" dirty="0"/>
              <a:t> </a:t>
            </a:r>
          </a:p>
          <a:p>
            <a:pPr algn="just">
              <a:buNone/>
            </a:pP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 для изучения роли интернета в жизни современного общества.</a:t>
            </a:r>
          </a:p>
          <a:p>
            <a:pPr lvl="0"/>
            <a:r>
              <a:rPr lang="en-A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среди учащихся нашей школы. </a:t>
            </a:r>
          </a:p>
          <a:p>
            <a:pPr lvl="0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A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наблюдения, сделать выводы и составить памятку «Плюсы и минусы Интернета в современном обществе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Сделать сборник кроссвордов по теме  «Мир в глобальной сети»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34" y="0"/>
            <a:ext cx="8812088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15639"/>
            <a:ext cx="9144000" cy="55892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последнее время практически ни один человек не может представить свою жизнь без Интернета, но мало кто знает, что такое Интернет на самом деле и какая у него история.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образует глобальное информационное пространство, служит физической основой для Всемирной паутины и множества других систем (протоколов) передачи данных.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4896544" cy="342296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Основная часть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интернета на человека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3851920" cy="47971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два вида влияния интернета на человека: во-первых, позитивное, а во-вторых - создающее проблемы для реального мира, негативное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плюс интернета это способность найти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любую интересующую нас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endParaRPr lang="en-A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и много минусов. Одной из них является то, что мы слишком много времени тратим на него. Сидя в социальных сетях, мы забываем или даже откладываем то, что должны были сделать</a:t>
            </a:r>
          </a:p>
        </p:txBody>
      </p:sp>
      <p:pic>
        <p:nvPicPr>
          <p:cNvPr id="6" name="Рисунок 5" descr="http://znakka4estva.ru/uploads/category_items/sources/10825b23d5ed1fce6c74a2ea45fc38c0.jpg"/>
          <p:cNvPicPr/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4741"/>
            <a:ext cx="6372200" cy="311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интернета в современной жизни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03" y="692696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 пользователей интернета растет высокими темпами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место, где мы общаемся с друзьями, родственниками, знакомыми. В этом году мы столкнулись с новой для нас инфекцией, и возникла необходимость ограничить реальное общение вообще. Многие люди перешли на дистанционную работу, а ученики на дистанционное обучение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Конечно, без интернета это было бы не возможно.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9" y="2665618"/>
            <a:ext cx="6963308" cy="386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48152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29523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неотъемлемой частью современного человека, поэтому глобальная компьютерная сеть Интернет имеет свои позитивные, а также и негативные аспекты. Но человек сам вправе выбирать, как ему использовать в своей жизни интернет. Применять его по назначению, тем самым получать пользу от его использования или тратить на него все своё свободное время, тем самым получая интернет-зависимость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avatars.mds.yandex.net/get-zen_doc/60857/pub_5bb24c0bed74f800a9b3842a_5bb24c39cfd97c00ab11f58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197479" cy="413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767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7"/>
            <a:ext cx="9125162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686800" cy="838200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28"/>
            <a:ext cx="9125162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подневольность — не менее серьезное заболевание, чем алкоголизм,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игромания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наркомания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от компьютера и интернета провоцирует работу аналогичных механизмов, за исключением, пожалуй, только отсутствия такой физиологической реакции организма как, к примеру, интоксикация. Хотя и вред физическому здоровью также не маленький.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glebzvezda.ru/wp-content/uploads/2020/06/Untitled-1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77536"/>
            <a:ext cx="5620571" cy="379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1529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4" y="1196752"/>
            <a:ext cx="8668072" cy="17065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A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я провёл  небольшое исследование. На вопросы анкеты 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  учащихся 6-9 классов. 	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итоге проведенных исследований были получены следующие результаты: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36445"/>
              </p:ext>
            </p:extLst>
          </p:nvPr>
        </p:nvGraphicFramePr>
        <p:xfrm>
          <a:off x="-324544" y="1988840"/>
          <a:ext cx="4699248" cy="324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21328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сайт Вы посещаете чаще всего?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effectLst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84954228"/>
              </p:ext>
            </p:extLst>
          </p:nvPr>
        </p:nvGraphicFramePr>
        <p:xfrm>
          <a:off x="4283968" y="2425243"/>
          <a:ext cx="4572000" cy="309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713965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94" y="1556792"/>
            <a:ext cx="8686800" cy="4525963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целью Вы находитесь на сайте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A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Вы можете не заходить на сайт?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9249617"/>
              </p:ext>
            </p:extLst>
          </p:nvPr>
        </p:nvGraphicFramePr>
        <p:xfrm>
          <a:off x="-180528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96797600"/>
              </p:ext>
            </p:extLst>
          </p:nvPr>
        </p:nvGraphicFramePr>
        <p:xfrm>
          <a:off x="4572000" y="2060848"/>
          <a:ext cx="4572000" cy="25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98241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545</TotalTime>
  <Words>630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бюджетное общеобразовательное учреждение средняя общеобразовательная школа №4 ИМЕНИ Виктора Владимировича Шитика станицы Атаманской муниципального образования Павловский район Краснодарского края </vt:lpstr>
      <vt:lpstr>Презентация PowerPoint</vt:lpstr>
      <vt:lpstr>Введение</vt:lpstr>
      <vt:lpstr>Основная часть Влияние интернета на человека </vt:lpstr>
      <vt:lpstr>Применение интернета в современной жизни   </vt:lpstr>
      <vt:lpstr>Презентация PowerPoint</vt:lpstr>
      <vt:lpstr>                              Интернет-зависимость </vt:lpstr>
      <vt:lpstr>Практический этап В школе я провёл  небольшое исследование. На вопросы анкеты   ответили 62  учащихся 6-9 классов.    В итоге проведенных исследований были получены следующие результаты:   </vt:lpstr>
      <vt:lpstr> </vt:lpstr>
      <vt:lpstr>Считаете ли Вы себя Интернет- зависимым? </vt:lpstr>
      <vt:lpstr>Пути решения </vt:lpstr>
      <vt:lpstr>Заключение</vt:lpstr>
      <vt:lpstr>СПИСОК  ИСПОЛЬЗОВАННОЙ  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№4 станицы Атаманской муниципального образования Павловский район Краснодарского края</dc:title>
  <dc:creator>MainUser</dc:creator>
  <cp:lastModifiedBy>123</cp:lastModifiedBy>
  <cp:revision>61</cp:revision>
  <dcterms:created xsi:type="dcterms:W3CDTF">2018-04-01T10:19:00Z</dcterms:created>
  <dcterms:modified xsi:type="dcterms:W3CDTF">2021-03-02T15:46:12Z</dcterms:modified>
</cp:coreProperties>
</file>