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4"/>
            <a:ext cx="9143999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esktop\образц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024336" cy="357421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2710" y="620688"/>
            <a:ext cx="6858922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культуры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Щербиновский район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«Щербиновская  межпоселенческая библиотека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Час исторического портрета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  </a:t>
            </a:r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Автор 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Кубанского </a:t>
            </a:r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гимна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(К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145-летию со дня рождения  К .Н.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Образцова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Старощербиновская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5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Desktop\образцов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4" y="908720"/>
            <a:ext cx="4569296" cy="32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6221" y="1052736"/>
            <a:ext cx="4211960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Константин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Николаевич Образцов родился 28 июня 1877 году в г. Ржеве, Тверской губернии, в семье служащего железной дороги.</a:t>
            </a:r>
            <a:endParaRPr lang="ru-RU" sz="1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После окончания Тифлисской духовной семинарии его, как лучшего ученика, направляют в Петербургскую духовную академию. Он поступает в Юрьевский университет на историко-филологический факультет. В то время он уже много писал, печатался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94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28800"/>
            <a:ext cx="3456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 году Константин Образцов женился и решил посвятить себя служению церкви.13 июня 1904 году Константин Образцов, принял священный сан в Карском Епархиальном соборе, потом получил приход в станице Слепцовской.</a:t>
            </a:r>
          </a:p>
        </p:txBody>
      </p:sp>
      <p:pic>
        <p:nvPicPr>
          <p:cNvPr id="3076" name="Picture 4" descr="C:\Desktop\образцов\4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68" y="692696"/>
            <a:ext cx="35330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5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874311"/>
            <a:ext cx="4283968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	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1912 году  Образцов перешел на службу в военное ведомство, получив назначение в 1-й Кавказский полк Кубанского казачьего войска. С этим полком отец Константин участвовал в Первой мировой войне.</a:t>
            </a:r>
            <a:endParaRPr lang="ru-RU" sz="1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	22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октября 1915 года за отличия в период военных действий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Образцову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был пожалован орден Св. Анны 3 степени.</a:t>
            </a:r>
            <a:endParaRPr lang="ru-RU" sz="1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4099" name="Picture 3" descr="C:\Desktop\образцов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9604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7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5387" y="3789040"/>
            <a:ext cx="7128792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Находясь все время в казачьем полку, отец Константин делил все трудности и невзгоды походной жизни казаков.  </a:t>
            </a:r>
            <a:endParaRPr lang="ru-RU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5123" name="Picture 3" descr="C:\Desktop\образцов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5138"/>
            <a:ext cx="533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Desktop\IMG_20220627_161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7"/>
            <a:ext cx="2995537" cy="47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6389" y="484783"/>
            <a:ext cx="4536504" cy="519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основе своих чувств и переживаний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написал замечательное стихотворение о войне, которое было опубликовано в июле 1915 года в журнале № 28 «Кубанский казачий вестник», как «Плач кубанских казаков».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Стихотворение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он посвятил казакам своего 1-го Кавказского казачьего полка. Стихотворение имело большой успех.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1916 году стихотворение вошло в «Сборник славы кубанцев», а вскоре композитор М.Ф.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Сириньяно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дирижер Кубанского симфонического оркестра, на эти написал музыку.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1919 году песня на его стихи становится Гимном кубанской войсковой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Рады.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7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94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3" y="5013176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1995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Законодательное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утвердило её в качестве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края.  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1" name="Picture 3" descr="C:\Desktop\образцов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92696"/>
            <a:ext cx="61150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9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" y="0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548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353620 Краснодарский край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Старощербиновская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Советов, 62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Т.: 8(86151)7-71-24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с 10.00 до 18.00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 день: пятница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2548" y="3244334"/>
            <a:ext cx="3718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сайт: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http://muk-mcb.sherbok.ru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9031" y="3717032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muk_mcb@mail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384" y="515719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выпуск: Директор МКУК ЩМБ: Жура Л.В.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:Зав. отделом обслуживания читателей Шемендюк З.Н.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верстка: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Зав.сектором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ЦПИ Козловская М.А.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5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135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2022-06-27T13:23:18Z</dcterms:created>
  <dcterms:modified xsi:type="dcterms:W3CDTF">2022-06-27T13:58:35Z</dcterms:modified>
</cp:coreProperties>
</file>