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3" r:id="rId9"/>
    <p:sldId id="270" r:id="rId10"/>
    <p:sldId id="265" r:id="rId11"/>
    <p:sldId id="267" r:id="rId12"/>
    <p:sldId id="268" r:id="rId13"/>
    <p:sldId id="264" r:id="rId14"/>
    <p:sldId id="27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959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535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037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63158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2230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7990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8097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684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330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511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10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542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544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100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216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914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388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C0AFE-7021-44F0-9BE2-6D3DBD273C6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BE2A9-4B78-43DC-9B3D-9499F04EE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5636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  <p:sldLayoutId id="2147483906" r:id="rId12"/>
    <p:sldLayoutId id="2147483907" r:id="rId13"/>
    <p:sldLayoutId id="2147483908" r:id="rId14"/>
    <p:sldLayoutId id="2147483909" r:id="rId15"/>
    <p:sldLayoutId id="2147483910" r:id="rId16"/>
    <p:sldLayoutId id="2147483911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310640"/>
            <a:ext cx="9448800" cy="2317861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 нравственно-патриотическому воспитанию</a:t>
            </a:r>
            <a:endParaRPr lang="ru-RU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32200"/>
            <a:ext cx="9448800" cy="1915160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9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«Край мой родной , мы гордимся тобой!»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средняя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группа №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«Бабочки»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Воспитатель Чиркова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Ю.С.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900" i="1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6231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320040"/>
            <a:ext cx="8610600" cy="173736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родителями: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Фотоотчет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любимом семейном блюде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«Мамины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вкусняшки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25 октября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семья Ибраимовых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–любимое блюдо чебуреки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205831"/>
            <a:ext cx="5334000" cy="40005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05831"/>
            <a:ext cx="5334000" cy="4000500"/>
          </a:xfrm>
        </p:spPr>
      </p:pic>
    </p:spTree>
    <p:extLst>
      <p:ext uri="{BB962C8B-B14F-4D97-AF65-F5344CB8AC3E}">
        <p14:creationId xmlns:p14="http://schemas.microsoft.com/office/powerpoint/2010/main" val="1157741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Джангериевых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 выходного дня начинается с любимых блинчиков, а вечером –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янтык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421" y="2357673"/>
            <a:ext cx="2651760" cy="378000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965" y="2371963"/>
            <a:ext cx="2641242" cy="376571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" y="1920954"/>
            <a:ext cx="3027679" cy="22707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" y="4240529"/>
            <a:ext cx="3078481" cy="23088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513" y="2820113"/>
            <a:ext cx="3231238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146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</a:t>
            </a:r>
            <a:r>
              <a:rPr lang="ru-RU" sz="3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исмаиловых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семейное блюдо-чебуреки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6" y="1045606"/>
            <a:ext cx="4252172" cy="318912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588" y="1840071"/>
            <a:ext cx="4069292" cy="3067209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760" y="3063240"/>
            <a:ext cx="499872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255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Чтецов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«Край мой родной, мы гордимся тобой».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945" y="1920240"/>
            <a:ext cx="5754055" cy="399287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70880" y="2739124"/>
            <a:ext cx="5135881" cy="279707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81097" y="2857500"/>
            <a:ext cx="5135879" cy="25603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80873" y="2693194"/>
            <a:ext cx="5135880" cy="288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7493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040" y="2392680"/>
            <a:ext cx="6446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72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  <a:endParaRPr lang="ru-RU" sz="7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21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441961"/>
            <a:ext cx="8610599" cy="1623906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«Край мой родной, мы гордимся тобой!»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 </a:t>
            </a:r>
            <a:r>
              <a:rPr lang="ru-RU" b="1" u="sng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проекта: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краткосрочный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неделя: 21октября-25октября)</a:t>
            </a:r>
            <a:endParaRPr lang="ru-RU" sz="1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3"/>
          </p:nvPr>
        </p:nvSpPr>
        <p:spPr>
          <a:xfrm>
            <a:off x="4368800" y="2192866"/>
            <a:ext cx="3456432" cy="1053254"/>
          </a:xfrm>
        </p:spPr>
        <p:txBody>
          <a:bodyPr/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b="1" dirty="0" smtClean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b="1" dirty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b="1" dirty="0" smtClean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b="1" dirty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</a:t>
            </a:r>
            <a:r>
              <a:rPr lang="ru-RU" b="1" u="sng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проекта:</a:t>
            </a:r>
            <a:endParaRPr lang="ru-RU" sz="1800" b="1" u="sng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16"/>
          </p:nvPr>
        </p:nvSpPr>
        <p:spPr>
          <a:xfrm>
            <a:off x="4366858" y="2904565"/>
            <a:ext cx="3456432" cy="3314120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Формировать у детей дошкольного возраста патриотическое отношение и чувство любви к своей семье, родному краю, к природе. Развивать чувство гордости за свою малую Родину.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519854"/>
          </a:xfrm>
        </p:spPr>
        <p:txBody>
          <a:bodyPr/>
          <a:lstStyle/>
          <a:p>
            <a:r>
              <a:rPr lang="ru-RU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half" idx="17"/>
          </p:nvPr>
        </p:nvSpPr>
        <p:spPr>
          <a:xfrm>
            <a:off x="8051801" y="2904564"/>
            <a:ext cx="3456432" cy="3694355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5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 Совершенствовать знания детей о малой Родине – Крыме, родном селе Укромное.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5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 Развивать интерес к своему селу с ближайшим окружением – улицами, общественными и жилыми зданиями, транспортом.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5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 Воспитывать любовь к своей малой Родине, уважение ко всем народам, проживающим на полуострове.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6142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89560"/>
            <a:ext cx="10820399" cy="224028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работы над проектом: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1737360"/>
            <a:ext cx="10828867" cy="3322319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Беседы с детьми: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Беседа «Моя семья» (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21 октября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Беседа о домашних адресах (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22 октября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Беседа о народах Крыма (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23 октября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Беседа о природе Крыма (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 октября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Беседа о знаменитых местах Крыма (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25 октября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783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9762" y="914398"/>
            <a:ext cx="5806438" cy="106681"/>
          </a:xfrm>
        </p:spPr>
        <p:txBody>
          <a:bodyPr>
            <a:normAutofit fontScale="90000"/>
          </a:bodyPr>
          <a:lstStyle/>
          <a:p>
            <a:endParaRPr lang="ru-RU" dirty="0">
              <a:noFill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9" y="1600200"/>
            <a:ext cx="5079991" cy="1874520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серии картинок 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фотографий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«Наш любимый Крым» </a:t>
            </a:r>
          </a:p>
          <a:p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(23 октября);</a:t>
            </a:r>
          </a:p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293" y="3132138"/>
            <a:ext cx="4872789" cy="3086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88518" y="1935480"/>
            <a:ext cx="5295482" cy="1036320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фотографий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«Наше родное село Укромное» (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октября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sz="240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730" y="2727960"/>
            <a:ext cx="4902470" cy="33819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3048000" y="296733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Рассматривание фотографий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«Наше родное село Укромное» (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22 октября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843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Занятия</a:t>
            </a: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с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родным краем, народами, проживающими в нем (с использованием иллюстративного материала) (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октября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3069640"/>
            <a:ext cx="6111240" cy="34987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248284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«Удивительная природа Крыма» ( 24 октября)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866" y="1949492"/>
            <a:ext cx="3548334" cy="210040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968" y="1949492"/>
            <a:ext cx="3376313" cy="21115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96" y="1949491"/>
            <a:ext cx="3705987" cy="21004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504" y="4189861"/>
            <a:ext cx="3758303" cy="232011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709" y="4217155"/>
            <a:ext cx="3376313" cy="229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764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690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9120" y="117837"/>
            <a:ext cx="10500360" cy="6760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Рисование 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 Мой любимый детский сад»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Чтение худ /лит</a:t>
            </a:r>
            <a:endParaRPr lang="ru-RU" sz="20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Знакомство с творчеством крымской писательницы Лидией Огурцовой. (</a:t>
            </a: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23 октября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Легенды Крыма. (</a:t>
            </a: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 октября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Дидактические игры</a:t>
            </a:r>
            <a:endParaRPr lang="ru-RU" sz="20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«Кто больше назовёт улиц» (</a:t>
            </a: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22 октября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«Назови, что на картинке» (</a:t>
            </a: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 октября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Сюжетно-ролевые игры</a:t>
            </a:r>
            <a:endParaRPr lang="ru-RU" sz="20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«Семья» (</a:t>
            </a: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21 октября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«Путешествуем по Крыму» ( </a:t>
            </a: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25 октября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Строительная игра</a:t>
            </a:r>
            <a:endParaRPr lang="ru-RU" sz="20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«Улица» (</a:t>
            </a: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22 октября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sz="2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669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Уголок нравственно-патриотического воспитания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6" y="2057401"/>
            <a:ext cx="6338994" cy="402431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507" y="2057401"/>
            <a:ext cx="5635412" cy="402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88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192</TotalTime>
  <Words>340</Words>
  <Application>Microsoft Office PowerPoint</Application>
  <PresentationFormat>Широкоэкранный</PresentationFormat>
  <Paragraphs>56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Century Gothic</vt:lpstr>
      <vt:lpstr>Times New Roman</vt:lpstr>
      <vt:lpstr>След самолета</vt:lpstr>
      <vt:lpstr>Проект по нравственно-патриотическому воспитанию</vt:lpstr>
      <vt:lpstr> Тема: «Край мой родной, мы гордимся тобой!» </vt:lpstr>
      <vt:lpstr>   Формы работы над проектом: </vt:lpstr>
      <vt:lpstr>Презентация PowerPoint</vt:lpstr>
      <vt:lpstr>Занятия </vt:lpstr>
      <vt:lpstr>Аппликация «Удивительная природа Крыма» ( 24 октября)</vt:lpstr>
      <vt:lpstr>Презентация PowerPoint</vt:lpstr>
      <vt:lpstr>Презентация PowerPoint</vt:lpstr>
      <vt:lpstr>Уголок нравственно-патриотического воспитания </vt:lpstr>
      <vt:lpstr>Работа с родителями: Фотоотчет о любимом семейном блюде «Мамины вкусняшки» (25 октября) семья Ибраимовых –любимое блюдо чебуреки </vt:lpstr>
      <vt:lpstr>Семья Джангериевых утро выходного дня начинается с любимых блинчиков, а вечером –янтык!</vt:lpstr>
      <vt:lpstr>Семья исмаиловых семейное блюдо-чебуреки</vt:lpstr>
      <vt:lpstr>Конкурс Чтецов «Край мой родной, мы гордимся тобой». 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нравственно-патриотическому воспитанию</dc:title>
  <dc:creator>Юлия Чиркова</dc:creator>
  <cp:lastModifiedBy>Юлия Чиркова</cp:lastModifiedBy>
  <cp:revision>18</cp:revision>
  <dcterms:created xsi:type="dcterms:W3CDTF">2019-12-01T15:00:29Z</dcterms:created>
  <dcterms:modified xsi:type="dcterms:W3CDTF">2019-12-04T08:46:45Z</dcterms:modified>
</cp:coreProperties>
</file>