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20"/>
  </p:notesMasterIdLst>
  <p:sldIdLst>
    <p:sldId id="270" r:id="rId2"/>
    <p:sldId id="271" r:id="rId3"/>
    <p:sldId id="277" r:id="rId4"/>
    <p:sldId id="256" r:id="rId5"/>
    <p:sldId id="281" r:id="rId6"/>
    <p:sldId id="258" r:id="rId7"/>
    <p:sldId id="259" r:id="rId8"/>
    <p:sldId id="260" r:id="rId9"/>
    <p:sldId id="265" r:id="rId10"/>
    <p:sldId id="261" r:id="rId11"/>
    <p:sldId id="262" r:id="rId12"/>
    <p:sldId id="264" r:id="rId13"/>
    <p:sldId id="267" r:id="rId14"/>
    <p:sldId id="266" r:id="rId15"/>
    <p:sldId id="278" r:id="rId16"/>
    <p:sldId id="280" r:id="rId17"/>
    <p:sldId id="274" r:id="rId18"/>
    <p:sldId id="27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559" autoAdjust="0"/>
  </p:normalViewPr>
  <p:slideViewPr>
    <p:cSldViewPr snapToGrid="0">
      <p:cViewPr varScale="1">
        <p:scale>
          <a:sx n="65" d="100"/>
          <a:sy n="65" d="100"/>
        </p:scale>
        <p:origin x="4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C8328-4D24-4731-B74F-E04747A5FB4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42F9A-20CC-452A-B9E3-0B5679FE4E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327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642F9A-20CC-452A-B9E3-0B5679FE4E8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854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58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502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6058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019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5057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287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969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66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6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07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369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180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65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979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28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41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689C9-5568-4682-BF86-9D90EF7BBF0F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D133468-D0E0-4E05-9451-508014D55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08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microsoft.com/office/2007/relationships/hdphoto" Target="../media/hdphoto3.wdp"/><Relationship Id="rId7" Type="http://schemas.openxmlformats.org/officeDocument/2006/relationships/image" Target="../media/image2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14550" y="1561514"/>
            <a:ext cx="8902949" cy="5045347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формы профилактической работы </a:t>
            </a:r>
            <a:endParaRPr lang="ru-RU" sz="9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гимназии </a:t>
            </a:r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г. Краснодара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курса по профилактике употребления наркотических средств и психотропных веществ</a:t>
            </a:r>
          </a:p>
          <a:p>
            <a:pPr algn="ctr"/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принимаю вызов</a:t>
            </a:r>
            <a:r>
              <a:rPr lang="ru-RU" sz="1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5-9 классы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9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Скачко Е.П., педагог-психолог </a:t>
            </a:r>
          </a:p>
          <a:p>
            <a:pPr algn="r"/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гимназии №18 </a:t>
            </a:r>
          </a:p>
          <a:p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Ð»Ð°Ð²Ð½Ð°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244" y="246612"/>
            <a:ext cx="2201164" cy="220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50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35527"/>
            <a:ext cx="10018713" cy="14789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контроля уровня усвоения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программы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716" y="1714501"/>
            <a:ext cx="4098016" cy="4761733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 вариативные формы контроля уровня освоения обучающимися содержания разделов (тем):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выставки творческих работ участников; викторины;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заключительным этапом программы является организация и проведение Праздников достижений участников «Шаги к здоровью»;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участников (заполнение анкеты обратной связи);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связь (рефлексия) участников (устные высказывания участников по определённой заданной ведущим схеме).</a:t>
            </a:r>
          </a:p>
          <a:p>
            <a:endParaRPr lang="ru-RU" dirty="0"/>
          </a:p>
        </p:txBody>
      </p:sp>
      <p:pic>
        <p:nvPicPr>
          <p:cNvPr id="4098" name="Picture 2" descr="E:\Новая папка (5)\114APPLE\IMG_411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565" t="27619" r="12827"/>
          <a:stretch/>
        </p:blipFill>
        <p:spPr bwMode="auto">
          <a:xfrm>
            <a:off x="8501488" y="1288474"/>
            <a:ext cx="3332436" cy="274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Новая папка (5)\114APPLE\IMG_412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82781" y="1305646"/>
            <a:ext cx="3363685" cy="272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school18.centerstart.ru/sites/school18.centerstart.ru/files/images/2017-2018/dsc09509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89810" y="4245104"/>
            <a:ext cx="4713312" cy="250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37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673" y="194290"/>
            <a:ext cx="10519352" cy="6391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занятий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876" y="934810"/>
            <a:ext cx="6775485" cy="5304149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проводиться учителями, классными руководителями,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педагогами- организаторами, педагогами-психологами, педагогами организаций дополнительного образования в рамках внеурочной деятельности и в части образовательной программы, формируемой участниками образовательных отношений, в рамках внеурочной деятельности. 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программе: интерактивное взаимодействие в больших и малых группах. 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работы - важнейший элемент современного обучения. Работа в группе позволяет обучающимся приобрести ряд важнейших качеств: умение вырабатывать совместное решение; терпимость к другим людям и позициям; необходимость поиска компромиссов; способность аргументировать свою точку зрения; стремление к диалогу; умение строить отношения с учётом эмоционального состояния других людей, своего собственного, общей атмосферы в группе.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Профилактические занятия реализуются так же через такие формы, как круглые столы, учебные конференции, диспуты, поисковые и научные исследования, социальное проектирование. 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 занятий включены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психогимнастические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упражнения, элементы аутотренинга, предусмотрено чередование приоритетов эмоциональных, интеллектуальных, поведенческих нагрузок при выполнении заданий и упражнений.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ЕП\Desktop\тренинг 9 б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9407" y="194290"/>
            <a:ext cx="4373652" cy="343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E:\Новая папка (5)\113APPLE\IMG_352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7511" y="3814974"/>
            <a:ext cx="3595548" cy="269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37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315164" y="3075709"/>
            <a:ext cx="2225327" cy="296565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класс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Новая папка (5)\114APPLE\IMG_410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061" b="13864"/>
          <a:stretch/>
        </p:blipFill>
        <p:spPr bwMode="auto">
          <a:xfrm>
            <a:off x="8619219" y="3726872"/>
            <a:ext cx="3572781" cy="290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Новая папка (5)\114APPLE\IMG_411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0" y="2811573"/>
            <a:ext cx="3145972" cy="235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chool18.centerstart.ru/sites/school18.centerstart.ru/files/images/2017-2018/dsc0378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276" y="-46789"/>
            <a:ext cx="4239491" cy="285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E:\Новая папка (5)\114APPLE\IMG_4107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40491" y="2744779"/>
            <a:ext cx="2896467" cy="388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E:\Новая папка (5)\114APPLE\IMG_411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8707" y="4751615"/>
            <a:ext cx="2710542" cy="203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ЕП\Desktop\тренинг я принимаю вызов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503"/>
            <a:ext cx="2954164" cy="283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Объект 3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5406" y="147857"/>
            <a:ext cx="4516192" cy="263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0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69" y="29652"/>
            <a:ext cx="10018713" cy="109255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2351" y="171519"/>
            <a:ext cx="2703116" cy="360415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0869" y="952809"/>
            <a:ext cx="4197514" cy="3148135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840" y="952809"/>
            <a:ext cx="3071119" cy="38814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692" y="4108183"/>
            <a:ext cx="3638435" cy="272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2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36" y="166255"/>
            <a:ext cx="9163166" cy="115643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Летняя тематическая площадка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анятия по программе «Я принимаю вызов»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9146" y="3210792"/>
            <a:ext cx="4810455" cy="36078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36" y="1025583"/>
            <a:ext cx="4003080" cy="30023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719" y="1025583"/>
            <a:ext cx="3299949" cy="24749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618" y="0"/>
            <a:ext cx="4059382" cy="30445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873" y="4048448"/>
            <a:ext cx="3893128" cy="277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Трудности, с которыми можно столкнуться при реализации программы: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798" y="2160589"/>
            <a:ext cx="8059667" cy="388077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большинстве случаев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интересно работать с тетрадью, но это требует много времени и в рамках одного занятия не всегда все  удается выполнить. Для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эффективной работы с рабочими тетрадями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мотивировать работу детей с домашним заданием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возможностью публичного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выступления, привлечением к этой деятельности родителей.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Отсутствие готовых разработок содержания уроков. Специалистам, реализующим программу курса «Я принимаю вызов» можно расширить тематический репертуар уроков, спектр форм и методов. Можно использовать: мозговой штурм,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шеринг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блицтурниры, ролевые игры,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метафорические рисунки, социальные проекты, моделирование трудных ситуаций (индивидуальные и групповые) и другие ресурсы внеурочной работы, включая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нтернет-ресурсы и электронные библиотеки.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347" y="1041159"/>
            <a:ext cx="2779453" cy="370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2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37999"/>
            <a:ext cx="8596668" cy="70940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Рекомендуемая литература: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ЕП\Downloads\IMG_772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4217041" y="1325922"/>
            <a:ext cx="2890652" cy="180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П\Downloads\IMG_772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082137" y="1077684"/>
            <a:ext cx="2832212" cy="195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232455" y="4037972"/>
            <a:ext cx="3207745" cy="21886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870846" y="4014591"/>
            <a:ext cx="3123775" cy="22610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3"/>
          <a:stretch/>
        </p:blipFill>
        <p:spPr>
          <a:xfrm rot="5400000">
            <a:off x="6633028" y="942274"/>
            <a:ext cx="3058319" cy="22236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342388" y="998811"/>
            <a:ext cx="3138057" cy="20920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454880" y="3806535"/>
            <a:ext cx="3519434" cy="24661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263721" y="4123016"/>
            <a:ext cx="2899162" cy="20887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425226" y="758845"/>
            <a:ext cx="3256031" cy="219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5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818" y="332510"/>
            <a:ext cx="9066184" cy="1597890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492" y="1990656"/>
            <a:ext cx="9989126" cy="4254066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дает возможность педагогам работать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 с детьми и родителями в течение пяти лет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актуальным направлениям профилактической работы в школе.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актуальна, доступна для понимания учащихся;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дает хорошую осведомленность обучающимся о здоровом образе жизни;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способствует формированию жизнестойкости, стрессоустойчивости и уверенного поведения в трудной жизненной ситуации;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сплочению классного коллектива, более близкому знакомству;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окончанию занятий рефлексия способствует поднятию самооценки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окончанию работы по программе дает положительную мотивацию и активную включенность детей;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курса соответствует возрастным особенностям и познавательным возможностям обучающихся;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программе соблюдены правила безопасности подачи информации;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содержит много информационного материала, что очень важно для формирования у подростков навыков ответственного поведения, изучения собственных личностных особенностей, развитие навыков самостоятельного поведения, формирования позитивного мышления, эффективного общения и сотрудничества.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7819" y="332510"/>
            <a:ext cx="10432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стороны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 по профилактике употребления наркотических средств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психотропных веществ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принимаю вызов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Авторы-составители: Цыганкова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Н.И., Эрлих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О.В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93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Спасибо за внимание!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36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643" y="128058"/>
            <a:ext cx="11999204" cy="139818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курса по профилактике употребления наркотических средств и психотропных веществ «Я принимаю вызов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5—9 классы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Авторы-составители: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Цыганкова Н.И., Эрлих О.В.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085647" y="1743604"/>
            <a:ext cx="4622537" cy="576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47376" y="2669699"/>
            <a:ext cx="4872539" cy="347327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разработана в соответствии с требованиями Федерального государственного образовательного стандарта основного общего образования к организации внеурочной деятельности в основной школе, с учётом возрастных особенностей обучающихся, соблюдением правил безопасности подачи информации, с опорой на современную нормативно-правовую базу деятельности образовательных организаций.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7289854" y="2537231"/>
            <a:ext cx="4634004" cy="3605743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приказом министерства образования, науки и молодежной политики Краснодарского края № 3386 от 14.08.2017 «Об апробации курса по профилактике употребления наркотических средств и психотропных веществ «Я принимаю вызов!» под редакцией Эрлих О.В., Цыганковой Н.И. в образовательных организациях Краснодарского края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учебном году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Краснодарском крае началась  апробация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курса по профилактике наркомании «Я принимаю вызов!»</a:t>
            </a:r>
          </a:p>
        </p:txBody>
      </p:sp>
      <p:pic>
        <p:nvPicPr>
          <p:cNvPr id="4" name="Picture 6" descr="http://static.biblioclub.ru/school/cover/48/44d7056d68964fd9dd47656ed404be0fh5vqad5h26_origina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5424" y="2693788"/>
            <a:ext cx="2414430" cy="344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1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2733" y="695459"/>
            <a:ext cx="11183186" cy="824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курса по профилактике употребления наркотических средств и психотропных веществ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72732" y="1872320"/>
            <a:ext cx="5606635" cy="505121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47730" y="2616591"/>
            <a:ext cx="6031637" cy="3367791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МБОУ гимназия №18 вошла в список школ, участвующих в апробации программы курса «Я принимаю вызов». Занятия проводились педагогом-психологом Скачко Е.П.  с учащимися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« Б»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класса. 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761410" y="1872321"/>
            <a:ext cx="4631112" cy="50512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2018-2019 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272011" y="2377441"/>
            <a:ext cx="5919989" cy="271314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гимназия продолжила работу по реализации программы «Я принимаю вызов».  Классными руководителями 5 –х классов в рамках внеурочной деятельности еженедельно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проводились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по формирование у обучающихся ценностей здорового образа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730" y="4337509"/>
            <a:ext cx="3970555" cy="24432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0679" y="4225198"/>
            <a:ext cx="3988907" cy="2584722"/>
          </a:xfrm>
          <a:prstGeom prst="rect">
            <a:avLst/>
          </a:prstGeom>
        </p:spPr>
      </p:pic>
      <p:pic>
        <p:nvPicPr>
          <p:cNvPr id="11" name="Picture 8" descr="https://im0-tub-ru.yandex.net/i?id=5e637c79b75e3f4a23672af979ba10aa-l&amp;n=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4162" y="4337509"/>
            <a:ext cx="1605479" cy="244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mg-gorod.ru/upload/iblock/bfd/bfd5583f9efefe383458c77444ce9ca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16787">
            <a:off x="4527473" y="4167451"/>
            <a:ext cx="1651610" cy="257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9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826" y="209509"/>
            <a:ext cx="11083942" cy="101160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курса по профилактике употребления наркотических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   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психотропных веществ «Я принимаю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вызов» 5-9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97343" y="4136625"/>
            <a:ext cx="5087920" cy="2688536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программы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расчета 1 час в неделю (34ч. в год) и предполагает изучение курса в каждом классе( 5-9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 Программа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аправлена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ценности здорового образа жизни, правовой культуры и успешную адаптацию подростков в современном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«Методических рекомендациях» учитель найдёт информационные материалы для подготовки и проведения практикумов (тренингов), ролевых игр, интерактивных и рефлексивных бесед, диспутов, поисковых исследований и пр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2"/>
          </p:nvPr>
        </p:nvSpPr>
        <p:spPr>
          <a:xfrm>
            <a:off x="5990797" y="4683877"/>
            <a:ext cx="2528076" cy="2041684"/>
          </a:xfrm>
        </p:spPr>
        <p:txBody>
          <a:bodyPr>
            <a:normAutofit/>
          </a:bodyPr>
          <a:lstStyle/>
          <a:p>
            <a:pPr algn="r"/>
            <a:endParaRPr lang="ru-RU" sz="6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7183253" y="5187060"/>
            <a:ext cx="4622537" cy="576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5734075" y="3840102"/>
            <a:ext cx="4688468" cy="301789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 включает в себя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увлекательные задания (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тесты, упражнения, творческие задания),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рассчитанные на выработку у учащихся способностей самостоятельно и успешно справляться с трудностями на жизненном пути, формирование ценностей здорового образа жизни, исключающих употребление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тетради для учащихся помогут учителю организовать работу и сделать каждое занятие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насыщенным, продуктивным,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интересным. 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https://img-gorod.ru/upload/iblock/bfd/bfd5583f9efefe383458c77444ce9ca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10793">
            <a:off x="181641" y="1392896"/>
            <a:ext cx="1764047" cy="274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0-tub-ru.yandex.net/i?id=5e637c79b75e3f4a23672af979ba10aa-l&amp;n=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76994">
            <a:off x="4286675" y="1163646"/>
            <a:ext cx="1786185" cy="2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ook.minemshop.ru/image/101399654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17392">
            <a:off x="3154089" y="1280198"/>
            <a:ext cx="1794688" cy="266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uch-market.ru/image/cache/catalog/RUSSK/137360-500x5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688074">
            <a:off x="1281876" y="1293482"/>
            <a:ext cx="1768110" cy="265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mg.bookhub.ru/books/big/13043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40780">
            <a:off x="2248567" y="1301123"/>
            <a:ext cx="1570923" cy="240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uchitel.by/storage/thumbs/44/h501_w315_44b9f719830328d82d0d0c5bc8046bcb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6939" y="1153220"/>
            <a:ext cx="1738826" cy="230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3d-toy.ru/upload/iblock/287/2870b050f90899f84e894ef0f983ca6f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3156" y="709954"/>
            <a:ext cx="1756676" cy="234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nnov.niceprice62.ru/uploads/cache/data/shop/8895/19_2200081_0-800x800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33209" y="709954"/>
            <a:ext cx="1790694" cy="225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images.vcene.com/images/items/12370/type2/19057373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57748" y="837570"/>
            <a:ext cx="1890589" cy="25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Â«Ð¯ Ð¿ÑÐ¸Ð½Ð¸Ð¼Ð°Ñ Ð²ÑÐ·Ð¾Ð²!Â» 9 ÐºÐ»Ð°ÑÑ. Ð Ð°Ð±Ð¾ÑÐ°Ñ ÑÐµÑÑÐ°Ð´Ñ Ð´Ð»Ñ Ð¾ÑÐ³Ð°Ð½Ð¸Ð·Ð°ÑÐ¸Ð¸ Ð·Ð°Ð½ÑÑÐ¸Ð¹ ÐºÑÑÑÐ° Ð¿Ð¾ Ð¿ÑÐ¾ÑÐ¸Ð»Ð°ÐºÑÐ¸ÐºÐµ ÑÐ¿Ð¾ÑÑÐµÐ±Ð»ÐµÐ½Ð¸Ñ Ð½Ð°ÑÐºÐ¾ÑÐ¸ÑÐµÑÐºÐ¸Ñ ÑÑÐµÐ´ÑÑÐ² Ð¸ Ð¿ÑÐ¸ÑÐ¾ÑÑÐ¾Ð¿Ð½ÑÑ Ð²ÐµÑÐµÑÑÐ²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29543">
            <a:off x="10327098" y="3525639"/>
            <a:ext cx="1700948" cy="241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22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77334" y="182880"/>
            <a:ext cx="8596668" cy="52050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Нормативная правовая база программы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54745" y="829994"/>
            <a:ext cx="11788726" cy="5641144"/>
          </a:xfrm>
        </p:spPr>
        <p:txBody>
          <a:bodyPr>
            <a:no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стратегия действий в интересах детей на 2012—2017 годы (утверждена Указом Президента Российской Федерации от 1 июня 2012 г. № 761).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национальной безопасности Российской Федерации до 2020 года (Указ президента Российской Федерации от 12 мая 2009 г. № 537).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Стратегия государственной антинаркотической политики Российской Федерации до 2020 года (утверждена Указом Президента Российской Федерации от 9 июня 2010 г. № 690).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Концепция реализации государственной политики по снижению масштабов злоупотребления алкогольной продукцией и профилактике алкоголизма среди населения Российской Федерации на период до 2020 года (утверждена распоряжением Правительства Российской Федерации от 30 декабря 2009 г. № 2128-р).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Концепция осуществления государственной политики противодействия потреблению табака на 2010—2015 годы (утверждена распоряжением Правительства Российской Федерации от 23 сентября 2010 г. № 1563-р).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Концепция профилактики употребления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психоактивных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 в образовательной среде (Письмо Министерства образования и науки Российской Федерации от 5 сентября 2011 г. № МД-1197/06).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Федеральный закон от 08 января 1998 г. № 3-ФЗ «О наркотических средствах и психотропных веществах». • Федеральный закон от 24 июля 1998 г. № 124-ФЗ «Об основных гарантиях прав ребёнка в Российской Федерации».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Федеральный закон от 24 июня 1999 г. № 120-ФЗ «Об основах системы профилактики безнадзорности и правонарушений несовершеннолетних».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Федеральный закон от 29 декабря 2012 г. № 273 «Об образовании в Российской Федерации». • Федеральный закон от 7 июня 2013 г. № 120-ФЗ «О внесении изменений в отдельные законодательные акты Российской Федерации по вопросам профилактики немедицинского потребления наркотических средств и психотропных веществ».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Распоряжение Правительства Российской Федерации от 15 октября 2012 г. № 1916-р «План первоочередных мероприятий до 2014 года по реализации важнейших положений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Национальной стратегии действий в интересах детей на 2012— 2017 годы» (глава V. «Создание системы защиты и обеспечения прав и интересов детей и дружественного к ребёнку правосудия»).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Федеральный закон «О рекламе» от 13.03.2006 г. № 38-ФЗ (действующая редакция от 08.03.2015 г.)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Федеральный закон от 29.12.2010 г. № 436-ФЗ (ред. от 29.06.2015 г.) «О защите детей от информации, причиняющей вред их здоровью и развитию».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Федеральный закон от 21.11.2011 г. № 323-ФЗ (ред. от 13.07.2015 г.) «Об основах охраны здоровья граждан в Российской Федерации» (с изм. и доп., вступ. в силу с 24.07.2015 г.).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82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03032"/>
            <a:ext cx="10018713" cy="11462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 курса: «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принимаю вызов»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338" y="844062"/>
            <a:ext cx="10794685" cy="54320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формирование у обучающихся представлений о понятиях «здоровье», «здоровый образ жизни», «социальная ответственность»; ознакомление с причинами и последствиями употребления ПАВ; изучение социальных и правовых норм для понимания ответственности за нарушения законодательства в сфере незаконного оборота наркотических веществ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обучающихся ценностей здорового образа жизни, готовности осмысленно решать повседневные жизненные ситуации, связанные с риском, в том числе, риском употребления ПАВ, внутренних установок сопротивления социальному давлению группы, связанному с рисками употребления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ПАВ.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развитие у обучающихся критического мышления в отношении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связанной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мотивации к социально одобряемой деятельности; формирование у подростков нового положительного опыта для личностного развития в процессе межличностного и группового содержательного общения; создание в процессе совместной деятельности педагогов и школьников благоприятных условий для становления и развития личности обучающихся, присвоения ими внутренней ответственности за принятие на когнитивном, эмоциональном, поведенческом уровнях ценностей и норм здорового образа жизни; формирование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копинг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-стратегий и внутренних защит от употребления ПАВ.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6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80109"/>
            <a:ext cx="10018713" cy="88669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курса: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762001"/>
            <a:ext cx="11345703" cy="574963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условия, средовые характеристики, способствующие приобретению подростками нового положительного опыта межличностного и группового содержательного общения как фактора защиты личности от употребления ПАВ.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основ правовой культуры как необходимости следовать социальным и правовым нормам общества на основе ознакомления с этими нормами, в том числе, в сфере незаконного оборота наркотических средств и психотропных веществ.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паттернов (повторяющихся образцов)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правопослушного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ответственного поведения, исполнения законов.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здорового стиля жизни и отрицательного отношения к употреблению ПАВ.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предпосылки для формирования готовности принимать осознанные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в повседневных жизненных ситуациях, в том числе, ситуациях, связанных с социальными рисками, с риском употребления ПАВ.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критического отношения к информации, связанной с ПАВ и предложениям их приобретения и употребления.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развитию мотивации к социально одобряемой деятельности, исключающей употребление ПАВ.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приобретения опыта целеполагания, разработки и реализации собственных идей и проектов в сфере пропаганды здорового образа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законопослушного поведения, предупреждения употребления ПАВ.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304800"/>
            <a:ext cx="10586411" cy="16256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будет способствовать достижению следующих результатов: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655" y="1648692"/>
            <a:ext cx="10647901" cy="5098472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уровень результатов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приобретение и усвоение обучающимися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с ведущим взрослым как значимыми для него носителем положительного социального знания и повседневного опыта социальных знаний (об общественных нормах, о социально одобряемых и неодобряемых формах поведения в обществе и т.п.), представлений о социальной реальности и повседневной жизни, в которой существуют риски, связанные с проблемой распространения и употребления ПАВ.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уровень результатов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развитие социально значимых отношений, получение опыта ценностного отношения к социальной реальности в целом, способствующих формированию установок к здоровому образу жизни и неприятию ПАВ, в процессе взаимодействия обучающихся между собой в защищённой, дружественной среде.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уровень результатов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приобретение подростком опыта самостоятельного социально значимого действия, направленного на пропаганду ценностей здорового образа жизни и отрицательного отношения к употреблению ПАВ.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85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5346" y="124692"/>
            <a:ext cx="10737272" cy="142817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Учебно-тематический план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внеурочной деятельности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принимаю вызов!» для обучающихся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Темы: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5741" y="2119744"/>
            <a:ext cx="7807283" cy="422563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учебно-тематический план внесены темы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актуальным направлениям профилактической работы в образовательных организациях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антинаркотическая направленность;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алкоголизма и курения среди подростков; – профилактика правонарушения;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отклоняющимся поведением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девиантное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суицидальное поведение);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ВИЧ,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СПИД,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просвещение школьников.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img-gorod.ru/upload/iblock/bfd/bfd5583f9efefe383458c77444ce9ca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54390">
            <a:off x="775999" y="1252874"/>
            <a:ext cx="2145777" cy="334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Â«Ð¯ Ð¿ÑÐ¸Ð½Ð¸Ð¼Ð°Ñ Ð²ÑÐ·Ð¾Ð²!Â» 9 ÐºÐ»Ð°ÑÑ. Ð Ð°Ð±Ð¾ÑÐ°Ñ ÑÐµÑÑÐ°Ð´Ñ Ð´Ð»Ñ Ð¾ÑÐ³Ð°Ð½Ð¸Ð·Ð°ÑÐ¸Ð¸ Ð·Ð°Ð½ÑÑÐ¸Ð¹ ÐºÑÑÑÐ° Ð¿Ð¾ Ð¿ÑÐ¾ÑÐ¸Ð»Ð°ÐºÑÐ¸ÐºÐµ ÑÐ¿Ð¾ÑÑÐµÐ±Ð»ÐµÐ½Ð¸Ñ Ð½Ð°ÑÐºÐ¾ÑÐ¸ÑÐµÑÐºÐ¸Ñ ÑÑÐµÐ´ÑÑÐ² Ð¸ Ð¿ÑÐ¸ÑÐ¾ÑÑÐ¾Ð¿Ð½ÑÑ Ð²ÐµÑÐµÑÑ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63682">
            <a:off x="478535" y="3572122"/>
            <a:ext cx="2190081" cy="311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static.biblioclub.ru/school/cover/48/44d7056d68964fd9dd47656ed404be0fh5vqad5h26_origina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5346" y="2885134"/>
            <a:ext cx="2414430" cy="344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78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737</TotalTime>
  <Words>1600</Words>
  <Application>Microsoft Office PowerPoint</Application>
  <PresentationFormat>Широкоэкранный</PresentationFormat>
  <Paragraphs>100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Программа курса по профилактике употребления наркотических средств и психотропных веществ «Я принимаю вызов!» 5—9 классы   Авторы-составители: Цыганкова Н.И., Эрлих О.В. </vt:lpstr>
      <vt:lpstr>Реализация программы курса по профилактике употребления наркотических средств и психотропных веществ </vt:lpstr>
      <vt:lpstr>Программа курса по профилактике употребления наркотических средств    и психотропных веществ «Я принимаю вызов» 5-9 классы </vt:lpstr>
      <vt:lpstr>Нормативная правовая база программы </vt:lpstr>
      <vt:lpstr>Цели  курса: «Я принимаю вызов» </vt:lpstr>
      <vt:lpstr>Задачи курса:</vt:lpstr>
      <vt:lpstr>Реализация программы будет способствовать достижению следующих результатов:</vt:lpstr>
      <vt:lpstr>Учебно-тематический план программы внеурочной деятельности «Я принимаю вызов!» для обучающихся  Темы: </vt:lpstr>
      <vt:lpstr>Формы контроля уровня усвоения содержания программы </vt:lpstr>
      <vt:lpstr>Формы занятий </vt:lpstr>
      <vt:lpstr>Презентация PowerPoint</vt:lpstr>
      <vt:lpstr>5 классы</vt:lpstr>
      <vt:lpstr>Летняя тематическая площадка Занятия по программе «Я принимаю вызов»</vt:lpstr>
      <vt:lpstr>Трудности, с которыми можно столкнуться при реализации программы:</vt:lpstr>
      <vt:lpstr>Рекомендуемая литература:</vt:lpstr>
      <vt:lpstr>Презентация PowerPoint</vt:lpstr>
      <vt:lpstr>Спасибо за внимание!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Елена А. Бянина</cp:lastModifiedBy>
  <cp:revision>66</cp:revision>
  <cp:lastPrinted>2019-08-12T15:32:50Z</cp:lastPrinted>
  <dcterms:created xsi:type="dcterms:W3CDTF">2018-11-18T17:59:11Z</dcterms:created>
  <dcterms:modified xsi:type="dcterms:W3CDTF">2019-08-15T12:05:47Z</dcterms:modified>
</cp:coreProperties>
</file>